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5.bin" ContentType="application/vnd.openxmlformats-officedocument.oleObject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6.xml" ContentType="application/vnd.openxmlformats-officedocument.presentationml.tags+xml"/>
  <Override PartName="/ppt/embeddings/oleObject8.bin" ContentType="application/vnd.openxmlformats-officedocument.oleObject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sldIdLst>
    <p:sldId id="256" r:id="rId2"/>
    <p:sldId id="272" r:id="rId3"/>
    <p:sldId id="257" r:id="rId4"/>
    <p:sldId id="286" r:id="rId5"/>
    <p:sldId id="287" r:id="rId6"/>
    <p:sldId id="288" r:id="rId7"/>
    <p:sldId id="289" r:id="rId8"/>
    <p:sldId id="258" r:id="rId9"/>
    <p:sldId id="300" r:id="rId10"/>
    <p:sldId id="301" r:id="rId11"/>
    <p:sldId id="302" r:id="rId12"/>
    <p:sldId id="303" r:id="rId13"/>
    <p:sldId id="304" r:id="rId14"/>
    <p:sldId id="270" r:id="rId15"/>
    <p:sldId id="278" r:id="rId16"/>
    <p:sldId id="291" r:id="rId17"/>
    <p:sldId id="292" r:id="rId18"/>
    <p:sldId id="293" r:id="rId19"/>
    <p:sldId id="260" r:id="rId20"/>
    <p:sldId id="263" r:id="rId21"/>
    <p:sldId id="305" r:id="rId22"/>
    <p:sldId id="307" r:id="rId23"/>
    <p:sldId id="306" r:id="rId24"/>
    <p:sldId id="264" r:id="rId25"/>
    <p:sldId id="262" r:id="rId26"/>
    <p:sldId id="259" r:id="rId27"/>
    <p:sldId id="294" r:id="rId28"/>
    <p:sldId id="279" r:id="rId2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A8156"/>
    <a:srgbClr val="8F0B92"/>
    <a:srgbClr val="004200"/>
    <a:srgbClr val="FBCDAB"/>
    <a:srgbClr val="FF6600"/>
    <a:srgbClr val="DBD6C3"/>
    <a:srgbClr val="6D582D"/>
    <a:srgbClr val="AEC9EA"/>
    <a:srgbClr val="FF9900"/>
    <a:srgbClr val="F57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84772" autoAdjust="0"/>
  </p:normalViewPr>
  <p:slideViewPr>
    <p:cSldViewPr>
      <p:cViewPr varScale="1">
        <p:scale>
          <a:sx n="76" d="100"/>
          <a:sy n="76" d="100"/>
        </p:scale>
        <p:origin x="10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7053240-CE69-11CD-A777-00DD01143C57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4A8B85-035F-4B54-8F07-DC6C0FFD49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88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088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62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304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251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155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737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A8B85-035F-4B54-8F07-DC6C0FFD4928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12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A95AA-0851-4476-9F30-C0228993EF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5816079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38309-F774-4692-8823-2406EC3199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027670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3D4BA-FBFE-4938-95EA-3E29014112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710117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E78FC-AE05-4FDE-8590-CA31F7DD13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9038757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2509F-CB86-4968-8F02-8E520F3E68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2737799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9338-F5A0-4FD2-9F0D-9FB1D7D3A2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6307799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DB0D8-11D9-4CEC-972C-8B4E26CEA8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661586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20CA2-EB6A-4A3C-9AD5-123E21CB61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1287516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9A84B-8E15-444C-894F-7CF203CDD8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5630216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10291-CC1A-4C4C-910E-B29DB4E32B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594556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638B7-5987-4D2D-BC42-428A78CD94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3773591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8BD47-9883-4EDA-AA6B-543559015A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026103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03BE4-6846-4475-B585-78BA449A31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988584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760BDB-6AF2-4751-94A7-C3D4ECC796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7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</p:sldLayoutIdLst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H:\dumps\Sound_20976.mp3" TargetMode="External"/><Relationship Id="rId7" Type="http://schemas.openxmlformats.org/officeDocument/2006/relationships/image" Target="../media/image2.wmf"/><Relationship Id="rId2" Type="http://schemas.microsoft.com/office/2007/relationships/media" Target="file:///H:\dumps\Sound_20976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control" Target="../activeX/activeX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jpeg"/><Relationship Id="rId18" Type="http://schemas.openxmlformats.org/officeDocument/2006/relationships/slide" Target="slide2.xml"/><Relationship Id="rId3" Type="http://schemas.openxmlformats.org/officeDocument/2006/relationships/image" Target="../media/image17.jpg"/><Relationship Id="rId7" Type="http://schemas.openxmlformats.org/officeDocument/2006/relationships/image" Target="../media/image37.jpg"/><Relationship Id="rId12" Type="http://schemas.openxmlformats.org/officeDocument/2006/relationships/slide" Target="slide12.xml"/><Relationship Id="rId17" Type="http://schemas.openxmlformats.org/officeDocument/2006/relationships/image" Target="../media/image36.jpeg"/><Relationship Id="rId2" Type="http://schemas.openxmlformats.org/officeDocument/2006/relationships/image" Target="../media/image18.jpeg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31.jpeg"/><Relationship Id="rId5" Type="http://schemas.openxmlformats.org/officeDocument/2006/relationships/image" Target="../media/image16.jpg"/><Relationship Id="rId15" Type="http://schemas.openxmlformats.org/officeDocument/2006/relationships/image" Target="../media/image33.jpeg"/><Relationship Id="rId10" Type="http://schemas.openxmlformats.org/officeDocument/2006/relationships/slide" Target="slide11.xml"/><Relationship Id="rId4" Type="http://schemas.openxmlformats.org/officeDocument/2006/relationships/image" Target="../media/image9.jpg"/><Relationship Id="rId9" Type="http://schemas.openxmlformats.org/officeDocument/2006/relationships/image" Target="../media/image30.jpeg"/><Relationship Id="rId1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jpeg"/><Relationship Id="rId18" Type="http://schemas.openxmlformats.org/officeDocument/2006/relationships/slide" Target="slide2.xml"/><Relationship Id="rId3" Type="http://schemas.openxmlformats.org/officeDocument/2006/relationships/image" Target="../media/image17.jpg"/><Relationship Id="rId7" Type="http://schemas.openxmlformats.org/officeDocument/2006/relationships/image" Target="../media/image38.jpg"/><Relationship Id="rId12" Type="http://schemas.openxmlformats.org/officeDocument/2006/relationships/slide" Target="slide12.xml"/><Relationship Id="rId17" Type="http://schemas.openxmlformats.org/officeDocument/2006/relationships/image" Target="../media/image36.jpeg"/><Relationship Id="rId2" Type="http://schemas.openxmlformats.org/officeDocument/2006/relationships/image" Target="../media/image18.jpeg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31.jpeg"/><Relationship Id="rId5" Type="http://schemas.openxmlformats.org/officeDocument/2006/relationships/image" Target="../media/image16.jpg"/><Relationship Id="rId15" Type="http://schemas.openxmlformats.org/officeDocument/2006/relationships/image" Target="../media/image33.jpeg"/><Relationship Id="rId10" Type="http://schemas.openxmlformats.org/officeDocument/2006/relationships/slide" Target="slide11.xml"/><Relationship Id="rId4" Type="http://schemas.openxmlformats.org/officeDocument/2006/relationships/image" Target="../media/image9.jpg"/><Relationship Id="rId9" Type="http://schemas.openxmlformats.org/officeDocument/2006/relationships/image" Target="../media/image30.jpeg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jpeg"/><Relationship Id="rId18" Type="http://schemas.openxmlformats.org/officeDocument/2006/relationships/slide" Target="slide2.xml"/><Relationship Id="rId3" Type="http://schemas.openxmlformats.org/officeDocument/2006/relationships/image" Target="../media/image17.jpg"/><Relationship Id="rId7" Type="http://schemas.openxmlformats.org/officeDocument/2006/relationships/image" Target="../media/image39.jpeg"/><Relationship Id="rId12" Type="http://schemas.openxmlformats.org/officeDocument/2006/relationships/slide" Target="slide12.xml"/><Relationship Id="rId17" Type="http://schemas.openxmlformats.org/officeDocument/2006/relationships/image" Target="../media/image36.jpeg"/><Relationship Id="rId2" Type="http://schemas.openxmlformats.org/officeDocument/2006/relationships/image" Target="../media/image18.jpeg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31.jpeg"/><Relationship Id="rId5" Type="http://schemas.openxmlformats.org/officeDocument/2006/relationships/image" Target="../media/image16.jpg"/><Relationship Id="rId15" Type="http://schemas.openxmlformats.org/officeDocument/2006/relationships/image" Target="../media/image33.jpeg"/><Relationship Id="rId10" Type="http://schemas.openxmlformats.org/officeDocument/2006/relationships/slide" Target="slide11.xml"/><Relationship Id="rId4" Type="http://schemas.openxmlformats.org/officeDocument/2006/relationships/image" Target="../media/image9.jpg"/><Relationship Id="rId9" Type="http://schemas.openxmlformats.org/officeDocument/2006/relationships/image" Target="../media/image30.jpe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2.jpeg"/><Relationship Id="rId18" Type="http://schemas.openxmlformats.org/officeDocument/2006/relationships/slide" Target="slide2.xml"/><Relationship Id="rId3" Type="http://schemas.openxmlformats.org/officeDocument/2006/relationships/image" Target="../media/image17.jpg"/><Relationship Id="rId7" Type="http://schemas.openxmlformats.org/officeDocument/2006/relationships/image" Target="../media/image40.jpg"/><Relationship Id="rId12" Type="http://schemas.openxmlformats.org/officeDocument/2006/relationships/slide" Target="slide12.xml"/><Relationship Id="rId17" Type="http://schemas.openxmlformats.org/officeDocument/2006/relationships/image" Target="../media/image36.jpeg"/><Relationship Id="rId2" Type="http://schemas.openxmlformats.org/officeDocument/2006/relationships/image" Target="../media/image18.jpeg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31.jpeg"/><Relationship Id="rId5" Type="http://schemas.openxmlformats.org/officeDocument/2006/relationships/image" Target="../media/image16.jpg"/><Relationship Id="rId15" Type="http://schemas.openxmlformats.org/officeDocument/2006/relationships/image" Target="../media/image33.jpeg"/><Relationship Id="rId10" Type="http://schemas.openxmlformats.org/officeDocument/2006/relationships/slide" Target="slide11.xml"/><Relationship Id="rId4" Type="http://schemas.openxmlformats.org/officeDocument/2006/relationships/image" Target="../media/image9.jpg"/><Relationship Id="rId9" Type="http://schemas.openxmlformats.org/officeDocument/2006/relationships/image" Target="../media/image30.jpeg"/><Relationship Id="rId1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11" Type="http://schemas.openxmlformats.org/officeDocument/2006/relationships/image" Target="../media/image41.jpe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4.bin"/><Relationship Id="rId3" Type="http://schemas.microsoft.com/office/2007/relationships/media" Target="../media/media5.mp3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4.pn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slide" Target="slide20.xml"/><Relationship Id="rId1" Type="http://schemas.openxmlformats.org/officeDocument/2006/relationships/vmlDrawing" Target="../drawings/vmlDrawing2.vml"/><Relationship Id="rId6" Type="http://schemas.openxmlformats.org/officeDocument/2006/relationships/slide" Target="slide17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12.xml"/><Relationship Id="rId15" Type="http://schemas.openxmlformats.org/officeDocument/2006/relationships/slide" Target="slide2.xml"/><Relationship Id="rId10" Type="http://schemas.openxmlformats.org/officeDocument/2006/relationships/image" Target="../media/image43.png"/><Relationship Id="rId4" Type="http://schemas.openxmlformats.org/officeDocument/2006/relationships/audio" Target="../media/media5.mp3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4.bin"/><Relationship Id="rId3" Type="http://schemas.microsoft.com/office/2007/relationships/media" Target="../media/media5.mp3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4.png"/><Relationship Id="rId17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slide" Target="slide16.xml"/><Relationship Id="rId1" Type="http://schemas.openxmlformats.org/officeDocument/2006/relationships/vmlDrawing" Target="../drawings/vmlDrawing3.vml"/><Relationship Id="rId6" Type="http://schemas.openxmlformats.org/officeDocument/2006/relationships/slide" Target="slide18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12.xml"/><Relationship Id="rId15" Type="http://schemas.openxmlformats.org/officeDocument/2006/relationships/slide" Target="slide2.xml"/><Relationship Id="rId10" Type="http://schemas.openxmlformats.org/officeDocument/2006/relationships/image" Target="../media/image43.png"/><Relationship Id="rId4" Type="http://schemas.openxmlformats.org/officeDocument/2006/relationships/audio" Target="../media/media5.mp3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4.png"/><Relationship Id="rId17" Type="http://schemas.openxmlformats.org/officeDocument/2006/relationships/slide" Target="slide16.xml"/><Relationship Id="rId2" Type="http://schemas.openxmlformats.org/officeDocument/2006/relationships/tags" Target="../tags/tag4.xml"/><Relationship Id="rId16" Type="http://schemas.openxmlformats.org/officeDocument/2006/relationships/slide" Target="slide2.xml"/><Relationship Id="rId1" Type="http://schemas.openxmlformats.org/officeDocument/2006/relationships/vmlDrawing" Target="../drawings/vmlDrawing4.vml"/><Relationship Id="rId6" Type="http://schemas.openxmlformats.org/officeDocument/2006/relationships/slide" Target="slide19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43.png"/><Relationship Id="rId4" Type="http://schemas.openxmlformats.org/officeDocument/2006/relationships/audio" Target="../media/media5.mp3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4.bin"/><Relationship Id="rId18" Type="http://schemas.openxmlformats.org/officeDocument/2006/relationships/slide" Target="slide16.xml"/><Relationship Id="rId3" Type="http://schemas.microsoft.com/office/2007/relationships/media" Target="../media/media5.mp3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4.png"/><Relationship Id="rId17" Type="http://schemas.openxmlformats.org/officeDocument/2006/relationships/slide" Target="slide2.xml"/><Relationship Id="rId2" Type="http://schemas.openxmlformats.org/officeDocument/2006/relationships/tags" Target="../tags/tag5.xml"/><Relationship Id="rId16" Type="http://schemas.openxmlformats.org/officeDocument/2006/relationships/slide" Target="slide20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3.png"/><Relationship Id="rId19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9.xml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slide" Target="slide2.xml"/><Relationship Id="rId3" Type="http://schemas.microsoft.com/office/2007/relationships/media" Target="../media/media6.mp3"/><Relationship Id="rId7" Type="http://schemas.openxmlformats.org/officeDocument/2006/relationships/image" Target="../media/image46.png"/><Relationship Id="rId12" Type="http://schemas.openxmlformats.org/officeDocument/2006/relationships/slide" Target="slide2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9.jpg"/><Relationship Id="rId4" Type="http://schemas.openxmlformats.org/officeDocument/2006/relationships/audio" Target="../media/media6.mp3"/><Relationship Id="rId9" Type="http://schemas.openxmlformats.org/officeDocument/2006/relationships/image" Target="../media/image48.jpg"/><Relationship Id="rId1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jp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jpg"/><Relationship Id="rId11" Type="http://schemas.openxmlformats.org/officeDocument/2006/relationships/slide" Target="slide20.xml"/><Relationship Id="rId5" Type="http://schemas.openxmlformats.org/officeDocument/2006/relationships/image" Target="../media/image46.png"/><Relationship Id="rId10" Type="http://schemas.openxmlformats.org/officeDocument/2006/relationships/slide" Target="slide2.xml"/><Relationship Id="rId4" Type="http://schemas.openxmlformats.org/officeDocument/2006/relationships/oleObject" Target="../embeddings/oleObject8.bin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jp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jpg"/><Relationship Id="rId11" Type="http://schemas.openxmlformats.org/officeDocument/2006/relationships/slide" Target="slide20.xml"/><Relationship Id="rId5" Type="http://schemas.openxmlformats.org/officeDocument/2006/relationships/image" Target="../media/image46.png"/><Relationship Id="rId10" Type="http://schemas.openxmlformats.org/officeDocument/2006/relationships/slide" Target="slide2.xml"/><Relationship Id="rId4" Type="http://schemas.openxmlformats.org/officeDocument/2006/relationships/oleObject" Target="../embeddings/oleObject8.bin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jp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jpg"/><Relationship Id="rId11" Type="http://schemas.openxmlformats.org/officeDocument/2006/relationships/slide" Target="slide20.xml"/><Relationship Id="rId5" Type="http://schemas.openxmlformats.org/officeDocument/2006/relationships/image" Target="../media/image46.png"/><Relationship Id="rId10" Type="http://schemas.openxmlformats.org/officeDocument/2006/relationships/slide" Target="slide2.xml"/><Relationship Id="rId4" Type="http://schemas.openxmlformats.org/officeDocument/2006/relationships/oleObject" Target="../embeddings/oleObject8.bin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audio" Target="../media/media7.mp3"/><Relationship Id="rId7" Type="http://schemas.openxmlformats.org/officeDocument/2006/relationships/image" Target="../media/image52.jpg"/><Relationship Id="rId2" Type="http://schemas.microsoft.com/office/2007/relationships/media" Target="../media/media7.mp3"/><Relationship Id="rId1" Type="http://schemas.openxmlformats.org/officeDocument/2006/relationships/tags" Target="../tags/tag10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p3"/><Relationship Id="rId7" Type="http://schemas.openxmlformats.org/officeDocument/2006/relationships/image" Target="../media/image56.jpg"/><Relationship Id="rId2" Type="http://schemas.microsoft.com/office/2007/relationships/media" Target="../media/media8.mp3"/><Relationship Id="rId1" Type="http://schemas.openxmlformats.org/officeDocument/2006/relationships/tags" Target="../tags/tag1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slide" Target="slide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audio" Target="../media/media9.mp3"/><Relationship Id="rId7" Type="http://schemas.openxmlformats.org/officeDocument/2006/relationships/image" Target="../media/image60.jpg"/><Relationship Id="rId2" Type="http://schemas.microsoft.com/office/2007/relationships/media" Target="../media/media9.mp3"/><Relationship Id="rId1" Type="http://schemas.openxmlformats.org/officeDocument/2006/relationships/tags" Target="../tags/tag1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10" Type="http://schemas.openxmlformats.org/officeDocument/2006/relationships/slide" Target="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8.jpeg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39.jpeg"/><Relationship Id="rId39" Type="http://schemas.openxmlformats.org/officeDocument/2006/relationships/oleObject" Target="../embeddings/oleObject4.bin"/><Relationship Id="rId3" Type="http://schemas.openxmlformats.org/officeDocument/2006/relationships/audio" Target="../media/media10.mp3"/><Relationship Id="rId21" Type="http://schemas.openxmlformats.org/officeDocument/2006/relationships/image" Target="../media/image57.jpg"/><Relationship Id="rId34" Type="http://schemas.openxmlformats.org/officeDocument/2006/relationships/image" Target="../media/image40.jpg"/><Relationship Id="rId42" Type="http://schemas.openxmlformats.org/officeDocument/2006/relationships/image" Target="../media/image35.jpg"/><Relationship Id="rId7" Type="http://schemas.openxmlformats.org/officeDocument/2006/relationships/image" Target="../media/image60.jpg"/><Relationship Id="rId12" Type="http://schemas.openxmlformats.org/officeDocument/2006/relationships/image" Target="../media/image59.jpg"/><Relationship Id="rId17" Type="http://schemas.openxmlformats.org/officeDocument/2006/relationships/image" Target="../media/image13.png"/><Relationship Id="rId25" Type="http://schemas.openxmlformats.org/officeDocument/2006/relationships/image" Target="../media/image42.png"/><Relationship Id="rId33" Type="http://schemas.openxmlformats.org/officeDocument/2006/relationships/image" Target="../media/image48.jpg"/><Relationship Id="rId38" Type="http://schemas.openxmlformats.org/officeDocument/2006/relationships/image" Target="../media/image29.jpg"/><Relationship Id="rId2" Type="http://schemas.microsoft.com/office/2007/relationships/media" Target="../media/media10.mp3"/><Relationship Id="rId16" Type="http://schemas.openxmlformats.org/officeDocument/2006/relationships/image" Target="../media/image56.jpg"/><Relationship Id="rId20" Type="http://schemas.openxmlformats.org/officeDocument/2006/relationships/image" Target="../media/image61.jpg"/><Relationship Id="rId29" Type="http://schemas.openxmlformats.org/officeDocument/2006/relationships/image" Target="../media/image37.jpg"/><Relationship Id="rId41" Type="http://schemas.openxmlformats.org/officeDocument/2006/relationships/image" Target="../media/image49.jpg"/><Relationship Id="rId1" Type="http://schemas.openxmlformats.org/officeDocument/2006/relationships/vmlDrawing" Target="../drawings/vmlDrawing10.vml"/><Relationship Id="rId6" Type="http://schemas.openxmlformats.org/officeDocument/2006/relationships/slide" Target="slide2.xml"/><Relationship Id="rId11" Type="http://schemas.openxmlformats.org/officeDocument/2006/relationships/image" Target="../media/image8.png"/><Relationship Id="rId24" Type="http://schemas.openxmlformats.org/officeDocument/2006/relationships/oleObject" Target="../embeddings/oleObject9.bin"/><Relationship Id="rId32" Type="http://schemas.openxmlformats.org/officeDocument/2006/relationships/image" Target="../media/image55.jpg"/><Relationship Id="rId37" Type="http://schemas.openxmlformats.org/officeDocument/2006/relationships/image" Target="../media/image44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54.jpg"/><Relationship Id="rId23" Type="http://schemas.openxmlformats.org/officeDocument/2006/relationships/image" Target="../media/image53.jpg"/><Relationship Id="rId28" Type="http://schemas.openxmlformats.org/officeDocument/2006/relationships/image" Target="../media/image9.jpg"/><Relationship Id="rId36" Type="http://schemas.openxmlformats.org/officeDocument/2006/relationships/oleObject" Target="../embeddings/oleObject6.bin"/><Relationship Id="rId10" Type="http://schemas.openxmlformats.org/officeDocument/2006/relationships/image" Target="../media/image52.jpg"/><Relationship Id="rId19" Type="http://schemas.openxmlformats.org/officeDocument/2006/relationships/image" Target="../media/image46.png"/><Relationship Id="rId31" Type="http://schemas.openxmlformats.org/officeDocument/2006/relationships/image" Target="../media/image1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0.jpg"/><Relationship Id="rId14" Type="http://schemas.openxmlformats.org/officeDocument/2006/relationships/image" Target="../media/image23.jpg"/><Relationship Id="rId22" Type="http://schemas.openxmlformats.org/officeDocument/2006/relationships/image" Target="../media/image11.png"/><Relationship Id="rId27" Type="http://schemas.openxmlformats.org/officeDocument/2006/relationships/image" Target="../media/image51.jpg"/><Relationship Id="rId30" Type="http://schemas.openxmlformats.org/officeDocument/2006/relationships/image" Target="../media/image58.jpg"/><Relationship Id="rId35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slide" Target="slide3.xml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jp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6.jpeg"/><Relationship Id="rId5" Type="http://schemas.openxmlformats.org/officeDocument/2006/relationships/slide" Target="slide2.xml"/><Relationship Id="rId1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3" Type="http://schemas.openxmlformats.org/officeDocument/2006/relationships/slide" Target="slide2.xml"/><Relationship Id="rId7" Type="http://schemas.openxmlformats.org/officeDocument/2006/relationships/image" Target="../media/image5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5" Type="http://schemas.openxmlformats.org/officeDocument/2006/relationships/image" Target="../media/image11.png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openxmlformats.org/officeDocument/2006/relationships/image" Target="../media/image6.jpeg"/><Relationship Id="rId1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.jpg"/><Relationship Id="rId3" Type="http://schemas.openxmlformats.org/officeDocument/2006/relationships/slide" Target="slide2.xml"/><Relationship Id="rId7" Type="http://schemas.openxmlformats.org/officeDocument/2006/relationships/image" Target="../media/image5.jpeg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openxmlformats.org/officeDocument/2006/relationships/image" Target="../media/image6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.jpg"/><Relationship Id="rId3" Type="http://schemas.openxmlformats.org/officeDocument/2006/relationships/slide" Target="slide2.xml"/><Relationship Id="rId7" Type="http://schemas.openxmlformats.org/officeDocument/2006/relationships/image" Target="../media/image5.jpeg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3" Type="http://schemas.openxmlformats.org/officeDocument/2006/relationships/slide" Target="slide2.xml"/><Relationship Id="rId7" Type="http://schemas.openxmlformats.org/officeDocument/2006/relationships/image" Target="../media/image5.jpe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openxmlformats.org/officeDocument/2006/relationships/image" Target="../media/image6.jpeg"/><Relationship Id="rId1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audio" Target="../media/media2.mp3"/><Relationship Id="rId21" Type="http://schemas.openxmlformats.org/officeDocument/2006/relationships/image" Target="../media/image29.jpg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microsoft.com/office/2007/relationships/media" Target="../media/media2.mp3"/><Relationship Id="rId16" Type="http://schemas.openxmlformats.org/officeDocument/2006/relationships/image" Target="../media/image24.jpg"/><Relationship Id="rId20" Type="http://schemas.openxmlformats.org/officeDocument/2006/relationships/image" Target="../media/image28.jpeg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3.jpg"/><Relationship Id="rId23" Type="http://schemas.openxmlformats.org/officeDocument/2006/relationships/slide" Target="slide2.xml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jpg"/><Relationship Id="rId14" Type="http://schemas.openxmlformats.org/officeDocument/2006/relationships/image" Target="../media/image22.jpeg"/><Relationship Id="rId2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8.jpeg"/><Relationship Id="rId1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7" Type="http://schemas.openxmlformats.org/officeDocument/2006/relationships/image" Target="../media/image31.jpeg"/><Relationship Id="rId12" Type="http://schemas.openxmlformats.org/officeDocument/2006/relationships/image" Target="../media/image34.jpg"/><Relationship Id="rId17" Type="http://schemas.openxmlformats.org/officeDocument/2006/relationships/image" Target="../media/image35.jpg"/><Relationship Id="rId2" Type="http://schemas.openxmlformats.org/officeDocument/2006/relationships/audio" Target="../media/media3.mp3"/><Relationship Id="rId16" Type="http://schemas.openxmlformats.org/officeDocument/2006/relationships/image" Target="../media/image16.jpg"/><Relationship Id="rId20" Type="http://schemas.openxmlformats.org/officeDocument/2006/relationships/image" Target="../media/image23.jpg"/><Relationship Id="rId1" Type="http://schemas.microsoft.com/office/2007/relationships/media" Target="../media/media3.mp3"/><Relationship Id="rId6" Type="http://schemas.openxmlformats.org/officeDocument/2006/relationships/slide" Target="slide11.xml"/><Relationship Id="rId11" Type="http://schemas.openxmlformats.org/officeDocument/2006/relationships/image" Target="../media/image33.jpeg"/><Relationship Id="rId5" Type="http://schemas.openxmlformats.org/officeDocument/2006/relationships/image" Target="../media/image30.jpeg"/><Relationship Id="rId15" Type="http://schemas.openxmlformats.org/officeDocument/2006/relationships/image" Target="../media/image9.jpg"/><Relationship Id="rId10" Type="http://schemas.openxmlformats.org/officeDocument/2006/relationships/slide" Target="slide13.xml"/><Relationship Id="rId19" Type="http://schemas.openxmlformats.org/officeDocument/2006/relationships/image" Target="../media/image36.jpeg"/><Relationship Id="rId4" Type="http://schemas.openxmlformats.org/officeDocument/2006/relationships/slide" Target="slide10.xml"/><Relationship Id="rId9" Type="http://schemas.openxmlformats.org/officeDocument/2006/relationships/image" Target="../media/image32.jpeg"/><Relationship Id="rId14" Type="http://schemas.openxmlformats.org/officeDocument/2006/relationships/image" Target="../media/image17.jpg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D69697-FEEA-43B6-A85E-15101E2B84A1}" type="slidenum">
              <a:rPr lang="ru-RU" altLang="ru-RU"/>
              <a:pPr>
                <a:defRPr/>
              </a:pPr>
              <a:t>1</a:t>
            </a:fld>
            <a:endParaRPr lang="ru-RU" alt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4031" y="843757"/>
            <a:ext cx="8207375" cy="30130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1700" b="1" i="1" dirty="0"/>
              <a:t>Фантасты</a:t>
            </a:r>
            <a:br>
              <a:rPr lang="ru-RU" altLang="ru-RU" sz="11700" b="1" i="1" dirty="0"/>
            </a:br>
            <a:r>
              <a:rPr lang="ru-RU" altLang="ru-RU" sz="7200" b="1" i="1" dirty="0"/>
              <a:t>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49" y="3844978"/>
            <a:ext cx="8567738" cy="33845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8800" b="1" i="1" dirty="0"/>
              <a:t>фантастика</a:t>
            </a:r>
          </a:p>
        </p:txBody>
      </p:sp>
      <p:pic>
        <p:nvPicPr>
          <p:cNvPr id="2057" name="Sound_20976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406" y="54584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Добродомова</a:t>
            </a:r>
            <a:r>
              <a:rPr lang="ru-RU" dirty="0"/>
              <a:t> Людмила Дмитриевна</a:t>
            </a:r>
          </a:p>
          <a:p>
            <a:r>
              <a:rPr lang="ru-RU" dirty="0"/>
              <a:t>Педагог внеурочной </a:t>
            </a:r>
            <a:r>
              <a:rPr lang="ru-RU" dirty="0" err="1"/>
              <a:t>детельности</a:t>
            </a:r>
            <a:endParaRPr lang="ru-RU" dirty="0"/>
          </a:p>
          <a:p>
            <a:r>
              <a:rPr lang="ru-RU" dirty="0"/>
              <a:t>ГБОУ СОШ № 60 СПб.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200" name="CommandButton1" r:id="rId4" imgW="66600" imgH="66600"/>
        </mc:Choice>
        <mc:Fallback>
          <p:control name="CommandButton1" r:id="rId4" imgW="66600" imgH="66600">
            <p:pic>
              <p:nvPicPr>
                <p:cNvPr id="4102" name="CommandButt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-2052638" y="6381750"/>
                  <a:ext cx="71438" cy="714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99338-F5A0-4FD2-9F0D-9FB1D7D3A23E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2400165"/>
            <a:ext cx="1090170" cy="14281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4883930"/>
            <a:ext cx="1217418" cy="13612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03106"/>
            <a:ext cx="1434847" cy="14348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0" y="5010266"/>
            <a:ext cx="1266798" cy="17668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37" y="4613834"/>
            <a:ext cx="1349663" cy="1700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47864" y="1990041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Айзек  Азимов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08304" y="200595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Станислав </a:t>
            </a:r>
            <a:r>
              <a:rPr lang="ru-RU" dirty="0" err="1"/>
              <a:t>Лем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360522" y="435447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Рэй</a:t>
            </a:r>
            <a:r>
              <a:rPr lang="ru-RU" dirty="0"/>
              <a:t>  </a:t>
            </a:r>
            <a:r>
              <a:rPr lang="ru-RU" dirty="0" err="1"/>
              <a:t>Бредбери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249098" y="4632224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Герберт Уэллс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54609" y="4225964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Александр Беляев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" y="2133011"/>
            <a:ext cx="2893242" cy="4571323"/>
          </a:xfrm>
          <a:prstGeom prst="rect">
            <a:avLst/>
          </a:prstGeom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B53B7"/>
                </a:gs>
              </a:gsLst>
              <a:lin ang="5400000" scaled="1"/>
            </a:gradFill>
          </a:ln>
        </p:spPr>
      </p:pic>
      <p:pic>
        <p:nvPicPr>
          <p:cNvPr id="28" name="Рисунок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07" y="194068"/>
            <a:ext cx="1020725" cy="1612746"/>
          </a:xfrm>
          <a:prstGeom prst="rect">
            <a:avLst/>
          </a:prstGeom>
        </p:spPr>
      </p:pic>
      <p:pic>
        <p:nvPicPr>
          <p:cNvPr id="29" name="Рисунок 2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7" y="153828"/>
            <a:ext cx="1031203" cy="1618988"/>
          </a:xfrm>
          <a:prstGeom prst="rect">
            <a:avLst/>
          </a:prstGeom>
        </p:spPr>
      </p:pic>
      <p:pic>
        <p:nvPicPr>
          <p:cNvPr id="30" name="Рисунок 2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48" y="217813"/>
            <a:ext cx="1231816" cy="1592122"/>
          </a:xfrm>
          <a:prstGeom prst="rect">
            <a:avLst/>
          </a:prstGeom>
        </p:spPr>
      </p:pic>
      <p:pic>
        <p:nvPicPr>
          <p:cNvPr id="31" name="Рисунок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4" y="216450"/>
            <a:ext cx="1090872" cy="1711111"/>
          </a:xfrm>
          <a:prstGeom prst="rect">
            <a:avLst/>
          </a:prstGeom>
        </p:spPr>
      </p:pic>
      <p:pic>
        <p:nvPicPr>
          <p:cNvPr id="32" name="Рисунок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067"/>
            <a:ext cx="1029321" cy="1649395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111015" y="2929282"/>
            <a:ext cx="1886409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749896"/>
              </a:gs>
              <a:gs pos="100000">
                <a:srgbClr val="8F0B92"/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Верно!</a:t>
            </a:r>
            <a:endParaRPr lang="ru-RU" altLang="ru-RU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10624" y="2005953"/>
            <a:ext cx="1943986" cy="25545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749896"/>
              </a:gs>
              <a:gs pos="100000">
                <a:srgbClr val="FB53B7"/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B53B7"/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Кто </a:t>
            </a:r>
          </a:p>
          <a:p>
            <a:pPr algn="ctr"/>
            <a:r>
              <a:rPr lang="ru-RU" altLang="ru-RU" sz="4000" dirty="0"/>
              <a:t>автор </a:t>
            </a:r>
          </a:p>
          <a:p>
            <a:pPr algn="ctr"/>
            <a:r>
              <a:rPr lang="ru-RU" altLang="ru-RU" sz="4000" dirty="0"/>
              <a:t>этой </a:t>
            </a:r>
          </a:p>
          <a:p>
            <a:pPr algn="ctr"/>
            <a:r>
              <a:rPr lang="ru-RU" altLang="ru-RU" sz="4000" dirty="0"/>
              <a:t>книги?</a:t>
            </a:r>
            <a:endParaRPr lang="ru-RU" altLang="ru-RU" dirty="0"/>
          </a:p>
        </p:txBody>
      </p:sp>
      <p:sp>
        <p:nvSpPr>
          <p:cNvPr id="25" name="AutoShape 4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7" name="5-конечная звезда 26">
            <a:hlinkClick r:id="rId16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1945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9" grpId="0"/>
      <p:bldP spid="19" grpId="2"/>
      <p:bldP spid="20" grpId="0"/>
      <p:bldP spid="20" grpId="1"/>
      <p:bldP spid="21" grpId="0"/>
      <p:bldP spid="21" grpId="1"/>
      <p:bldP spid="23" grpId="0"/>
      <p:bldP spid="23" grpId="1"/>
      <p:bldP spid="24" grpId="0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111015" y="2929282"/>
            <a:ext cx="1886409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749896"/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Верно!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99338-F5A0-4FD2-9F0D-9FB1D7D3A23E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31688" y="2005953"/>
            <a:ext cx="1886409" cy="25545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rgbClr val="749896"/>
              </a:gs>
              <a:gs pos="100000">
                <a:srgbClr val="00B0F0"/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Кто </a:t>
            </a:r>
          </a:p>
          <a:p>
            <a:pPr algn="ctr"/>
            <a:r>
              <a:rPr lang="ru-RU" altLang="ru-RU" sz="4000" dirty="0"/>
              <a:t>автор </a:t>
            </a:r>
          </a:p>
          <a:p>
            <a:pPr algn="ctr"/>
            <a:r>
              <a:rPr lang="ru-RU" altLang="ru-RU" sz="4000" dirty="0"/>
              <a:t>этой </a:t>
            </a:r>
          </a:p>
          <a:p>
            <a:pPr algn="ctr"/>
            <a:r>
              <a:rPr lang="ru-RU" altLang="ru-RU" sz="4000" dirty="0"/>
              <a:t>книги?</a:t>
            </a:r>
            <a:endParaRPr lang="ru-RU" alt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2400165"/>
            <a:ext cx="1090170" cy="14281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4883930"/>
            <a:ext cx="1217418" cy="13612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03106"/>
            <a:ext cx="1434847" cy="14348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0" y="5010266"/>
            <a:ext cx="1266798" cy="17668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37" y="4613834"/>
            <a:ext cx="1349663" cy="1700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47864" y="1990041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Айзек  Азимов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08304" y="200595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Станислав </a:t>
            </a:r>
            <a:r>
              <a:rPr lang="ru-RU" dirty="0" err="1"/>
              <a:t>Лем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360522" y="435447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Рэй</a:t>
            </a:r>
            <a:r>
              <a:rPr lang="ru-RU" dirty="0"/>
              <a:t>  </a:t>
            </a:r>
            <a:r>
              <a:rPr lang="ru-RU" dirty="0" err="1"/>
              <a:t>Бредбери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249098" y="4632224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Герберт Уэллс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54609" y="4225964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Александр Беляев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9" y="2118952"/>
            <a:ext cx="2898971" cy="4551385"/>
          </a:xfrm>
          <a:prstGeom prst="rect">
            <a:avLst/>
          </a:prstGeom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4" name="Рисунок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07" y="194068"/>
            <a:ext cx="1020725" cy="1612746"/>
          </a:xfrm>
          <a:prstGeom prst="rect">
            <a:avLst/>
          </a:prstGeom>
        </p:spPr>
      </p:pic>
      <p:pic>
        <p:nvPicPr>
          <p:cNvPr id="25" name="Рисунок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7" y="153828"/>
            <a:ext cx="1031203" cy="1618988"/>
          </a:xfrm>
          <a:prstGeom prst="rect">
            <a:avLst/>
          </a:prstGeom>
        </p:spPr>
      </p:pic>
      <p:pic>
        <p:nvPicPr>
          <p:cNvPr id="26" name="Рисунок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48" y="217813"/>
            <a:ext cx="1231816" cy="1592122"/>
          </a:xfrm>
          <a:prstGeom prst="rect">
            <a:avLst/>
          </a:prstGeom>
        </p:spPr>
      </p:pic>
      <p:pic>
        <p:nvPicPr>
          <p:cNvPr id="27" name="Рисунок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4" y="216450"/>
            <a:ext cx="1090872" cy="1711111"/>
          </a:xfrm>
          <a:prstGeom prst="rect">
            <a:avLst/>
          </a:prstGeom>
        </p:spPr>
      </p:pic>
      <p:pic>
        <p:nvPicPr>
          <p:cNvPr id="28" name="Рисунок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067"/>
            <a:ext cx="1029321" cy="1649395"/>
          </a:xfrm>
          <a:prstGeom prst="rect">
            <a:avLst/>
          </a:prstGeom>
        </p:spPr>
      </p:pic>
      <p:sp>
        <p:nvSpPr>
          <p:cNvPr id="30" name="AutoShape 4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32" name="5-конечная звезда 31">
            <a:hlinkClick r:id="rId16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7663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9" grpId="0" animBg="1"/>
      <p:bldP spid="5" grpId="0" animBg="1"/>
      <p:bldP spid="20" grpId="0"/>
      <p:bldP spid="20" grpId="1"/>
      <p:bldP spid="21" grpId="0"/>
      <p:bldP spid="21" grpId="1"/>
      <p:bldP spid="22" grpId="0"/>
      <p:bldP spid="22" grpId="1"/>
      <p:bldP spid="22" grpId="2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311022" y="2929282"/>
            <a:ext cx="1686401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749896"/>
              </a:gs>
              <a:gs pos="100000">
                <a:srgbClr val="BA8156"/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Верно!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99338-F5A0-4FD2-9F0D-9FB1D7D3A23E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31688" y="2005953"/>
            <a:ext cx="1886409" cy="255454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100000">
                <a:srgbClr val="BF9645"/>
              </a:gs>
            </a:gsLst>
            <a:path path="circle">
              <a:fillToRect l="50000" t="130000" r="50000" b="-30000"/>
            </a:path>
            <a:tileRect/>
          </a:gradFill>
          <a:ln w="508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solidFill>
                  <a:schemeClr val="accent4">
                    <a:lumMod val="25000"/>
                  </a:schemeClr>
                </a:solidFill>
              </a:rPr>
              <a:t>Кто </a:t>
            </a:r>
          </a:p>
          <a:p>
            <a:pPr algn="ctr"/>
            <a:r>
              <a:rPr lang="ru-RU" altLang="ru-RU" sz="4000" dirty="0">
                <a:solidFill>
                  <a:schemeClr val="accent4">
                    <a:lumMod val="25000"/>
                  </a:schemeClr>
                </a:solidFill>
              </a:rPr>
              <a:t>автор </a:t>
            </a:r>
          </a:p>
          <a:p>
            <a:pPr algn="ctr"/>
            <a:r>
              <a:rPr lang="ru-RU" altLang="ru-RU" sz="4000" dirty="0">
                <a:solidFill>
                  <a:schemeClr val="accent4">
                    <a:lumMod val="25000"/>
                  </a:schemeClr>
                </a:solidFill>
              </a:rPr>
              <a:t>этой </a:t>
            </a:r>
          </a:p>
          <a:p>
            <a:pPr algn="ctr"/>
            <a:r>
              <a:rPr lang="ru-RU" altLang="ru-RU" sz="4000" dirty="0">
                <a:solidFill>
                  <a:schemeClr val="accent4">
                    <a:lumMod val="25000"/>
                  </a:schemeClr>
                </a:solidFill>
              </a:rPr>
              <a:t>книги?</a:t>
            </a:r>
            <a:endParaRPr lang="ru-RU" alt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2400165"/>
            <a:ext cx="1090170" cy="14281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4883930"/>
            <a:ext cx="1217418" cy="13612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03106"/>
            <a:ext cx="1434847" cy="14348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0" y="5010266"/>
            <a:ext cx="1266798" cy="17668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37" y="4613834"/>
            <a:ext cx="1349663" cy="1700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47864" y="1990041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Айзек  Азимов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08304" y="200595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Станислав </a:t>
            </a:r>
            <a:r>
              <a:rPr lang="ru-RU" dirty="0" err="1"/>
              <a:t>Лем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360522" y="435447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Рэй</a:t>
            </a:r>
            <a:r>
              <a:rPr lang="ru-RU" dirty="0"/>
              <a:t>  </a:t>
            </a:r>
            <a:r>
              <a:rPr lang="ru-RU" dirty="0" err="1"/>
              <a:t>Бредбери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249098" y="4632224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Герберт Уэллс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54609" y="4225964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Александр Беляев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9" y="2174707"/>
            <a:ext cx="2926297" cy="452962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4" name="Рисунок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07" y="194068"/>
            <a:ext cx="1020725" cy="1612746"/>
          </a:xfrm>
          <a:prstGeom prst="rect">
            <a:avLst/>
          </a:prstGeom>
        </p:spPr>
      </p:pic>
      <p:pic>
        <p:nvPicPr>
          <p:cNvPr id="25" name="Рисунок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7" y="153828"/>
            <a:ext cx="1031203" cy="1618988"/>
          </a:xfrm>
          <a:prstGeom prst="rect">
            <a:avLst/>
          </a:prstGeom>
        </p:spPr>
      </p:pic>
      <p:pic>
        <p:nvPicPr>
          <p:cNvPr id="26" name="Рисунок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48" y="217813"/>
            <a:ext cx="1231816" cy="1592122"/>
          </a:xfrm>
          <a:prstGeom prst="rect">
            <a:avLst/>
          </a:prstGeom>
        </p:spPr>
      </p:pic>
      <p:pic>
        <p:nvPicPr>
          <p:cNvPr id="27" name="Рисунок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4" y="216450"/>
            <a:ext cx="1090872" cy="1711111"/>
          </a:xfrm>
          <a:prstGeom prst="rect">
            <a:avLst/>
          </a:prstGeom>
        </p:spPr>
      </p:pic>
      <p:pic>
        <p:nvPicPr>
          <p:cNvPr id="28" name="Рисунок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067"/>
            <a:ext cx="1029321" cy="1649395"/>
          </a:xfrm>
          <a:prstGeom prst="rect">
            <a:avLst/>
          </a:prstGeom>
        </p:spPr>
      </p:pic>
      <p:sp>
        <p:nvSpPr>
          <p:cNvPr id="30" name="AutoShape 4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32" name="5-конечная звезда 31">
            <a:hlinkClick r:id="rId16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74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 animBg="1"/>
      <p:bldP spid="5" grpId="0" animBg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111015" y="2929282"/>
            <a:ext cx="1886409" cy="707886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rgbClr val="FFC000"/>
                </a:gs>
                <a:gs pos="100000">
                  <a:srgbClr val="FF0000"/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Верно!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99338-F5A0-4FD2-9F0D-9FB1D7D3A23E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31688" y="2005953"/>
            <a:ext cx="1886409" cy="255454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BCDAB"/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rgbClr val="BA8156"/>
                </a:gs>
                <a:gs pos="100000">
                  <a:srgbClr val="FF0000"/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solidFill>
                  <a:srgbClr val="FFFF00"/>
                </a:solidFill>
              </a:rPr>
              <a:t>Кто </a:t>
            </a:r>
          </a:p>
          <a:p>
            <a:pPr algn="ctr"/>
            <a:r>
              <a:rPr lang="ru-RU" altLang="ru-RU" sz="4000" dirty="0">
                <a:solidFill>
                  <a:srgbClr val="FFFF00"/>
                </a:solidFill>
              </a:rPr>
              <a:t>автор </a:t>
            </a:r>
          </a:p>
          <a:p>
            <a:pPr algn="ctr"/>
            <a:r>
              <a:rPr lang="ru-RU" altLang="ru-RU" sz="4000" dirty="0">
                <a:solidFill>
                  <a:srgbClr val="FFFF00"/>
                </a:solidFill>
              </a:rPr>
              <a:t>этой </a:t>
            </a:r>
          </a:p>
          <a:p>
            <a:pPr algn="ctr"/>
            <a:r>
              <a:rPr lang="ru-RU" altLang="ru-RU" sz="4000" dirty="0">
                <a:solidFill>
                  <a:srgbClr val="FFFF00"/>
                </a:solidFill>
              </a:rPr>
              <a:t>книги?</a:t>
            </a:r>
            <a:endParaRPr lang="ru-RU" altLang="ru-RU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2400165"/>
            <a:ext cx="1090170" cy="14281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4883930"/>
            <a:ext cx="1217418" cy="13612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03106"/>
            <a:ext cx="1434847" cy="14348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0" y="5010266"/>
            <a:ext cx="1266798" cy="17668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37" y="4613834"/>
            <a:ext cx="1349663" cy="1700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47864" y="1990041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Айзек  Азимов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08304" y="200595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Станислав </a:t>
            </a:r>
            <a:r>
              <a:rPr lang="ru-RU" dirty="0" err="1"/>
              <a:t>Лем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360522" y="435447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Рэй</a:t>
            </a:r>
            <a:r>
              <a:rPr lang="ru-RU" dirty="0"/>
              <a:t>  </a:t>
            </a:r>
            <a:r>
              <a:rPr lang="ru-RU" dirty="0" err="1"/>
              <a:t>Бредбери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249098" y="4632224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Герберт Уэллс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54609" y="4225964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Александр Беляев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2855082" cy="4478400"/>
          </a:xfrm>
          <a:prstGeom prst="rect">
            <a:avLst/>
          </a:prstGeom>
          <a:ln w="127000">
            <a:gradFill>
              <a:gsLst>
                <a:gs pos="0">
                  <a:srgbClr val="FBCDAB"/>
                </a:gs>
                <a:gs pos="100000">
                  <a:srgbClr val="FF0000"/>
                </a:gs>
              </a:gsLst>
              <a:lin ang="5400000" scaled="1"/>
            </a:gradFill>
          </a:ln>
        </p:spPr>
      </p:pic>
      <p:pic>
        <p:nvPicPr>
          <p:cNvPr id="24" name="Рисунок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07" y="194068"/>
            <a:ext cx="1020725" cy="1612746"/>
          </a:xfrm>
          <a:prstGeom prst="rect">
            <a:avLst/>
          </a:prstGeom>
        </p:spPr>
      </p:pic>
      <p:pic>
        <p:nvPicPr>
          <p:cNvPr id="25" name="Рисунок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7" y="153828"/>
            <a:ext cx="1031203" cy="1618988"/>
          </a:xfrm>
          <a:prstGeom prst="rect">
            <a:avLst/>
          </a:prstGeom>
        </p:spPr>
      </p:pic>
      <p:pic>
        <p:nvPicPr>
          <p:cNvPr id="26" name="Рисунок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48" y="217813"/>
            <a:ext cx="1231816" cy="1592122"/>
          </a:xfrm>
          <a:prstGeom prst="rect">
            <a:avLst/>
          </a:prstGeom>
        </p:spPr>
      </p:pic>
      <p:pic>
        <p:nvPicPr>
          <p:cNvPr id="27" name="Рисунок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4" y="216450"/>
            <a:ext cx="1090872" cy="1711111"/>
          </a:xfrm>
          <a:prstGeom prst="rect">
            <a:avLst/>
          </a:prstGeom>
        </p:spPr>
      </p:pic>
      <p:pic>
        <p:nvPicPr>
          <p:cNvPr id="28" name="Рисунок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067"/>
            <a:ext cx="1029321" cy="1649395"/>
          </a:xfrm>
          <a:prstGeom prst="rect">
            <a:avLst/>
          </a:prstGeom>
        </p:spPr>
      </p:pic>
      <p:sp>
        <p:nvSpPr>
          <p:cNvPr id="30" name="AutoShape 4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5-конечная звезда 31">
            <a:hlinkClick r:id="rId16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977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9" grpId="0" animBg="1"/>
      <p:bldP spid="5" grpId="0" animBg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74B83-E502-433C-9017-CDAA75EC0EC4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sp>
        <p:nvSpPr>
          <p:cNvPr id="11267" name="Прямоугольник 44"/>
          <p:cNvSpPr>
            <a:spLocks noChangeArrowheads="1"/>
          </p:cNvSpPr>
          <p:nvPr/>
        </p:nvSpPr>
        <p:spPr bwMode="auto">
          <a:xfrm>
            <a:off x="5003800" y="162877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б</a:t>
            </a:r>
          </a:p>
        </p:txBody>
      </p:sp>
      <p:sp>
        <p:nvSpPr>
          <p:cNvPr id="54" name="Прямоугольник 53"/>
          <p:cNvSpPr>
            <a:spLocks noChangeArrowheads="1"/>
          </p:cNvSpPr>
          <p:nvPr/>
        </p:nvSpPr>
        <p:spPr bwMode="auto">
          <a:xfrm>
            <a:off x="1979613" y="2205038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б</a:t>
            </a:r>
          </a:p>
        </p:txBody>
      </p:sp>
      <p:sp>
        <p:nvSpPr>
          <p:cNvPr id="11269" name="Прямоугольник 59"/>
          <p:cNvSpPr>
            <a:spLocks noChangeArrowheads="1"/>
          </p:cNvSpPr>
          <p:nvPr/>
        </p:nvSpPr>
        <p:spPr bwMode="auto">
          <a:xfrm>
            <a:off x="5003800" y="2205038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р</a:t>
            </a:r>
          </a:p>
        </p:txBody>
      </p:sp>
      <p:sp>
        <p:nvSpPr>
          <p:cNvPr id="11270" name="Прямоугольник 65"/>
          <p:cNvSpPr>
            <a:spLocks noChangeArrowheads="1"/>
          </p:cNvSpPr>
          <p:nvPr/>
        </p:nvSpPr>
        <p:spPr bwMode="auto">
          <a:xfrm>
            <a:off x="468313" y="2781300"/>
            <a:ext cx="503237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с</a:t>
            </a:r>
          </a:p>
        </p:txBody>
      </p:sp>
      <p:sp>
        <p:nvSpPr>
          <p:cNvPr id="11271" name="Прямоугольник 66"/>
          <p:cNvSpPr>
            <a:spLocks noChangeArrowheads="1"/>
          </p:cNvSpPr>
          <p:nvPr/>
        </p:nvSpPr>
        <p:spPr bwMode="auto">
          <a:xfrm>
            <a:off x="971550" y="2781300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т</a:t>
            </a:r>
          </a:p>
        </p:txBody>
      </p:sp>
      <p:sp>
        <p:nvSpPr>
          <p:cNvPr id="11272" name="Прямоугольник 67"/>
          <p:cNvSpPr>
            <a:spLocks noChangeArrowheads="1"/>
          </p:cNvSpPr>
          <p:nvPr/>
        </p:nvSpPr>
        <p:spPr bwMode="auto">
          <a:xfrm>
            <a:off x="1476375" y="2781300"/>
            <a:ext cx="503238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р</a:t>
            </a: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1979613" y="2781300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у</a:t>
            </a:r>
          </a:p>
        </p:txBody>
      </p:sp>
      <p:sp>
        <p:nvSpPr>
          <p:cNvPr id="11274" name="Прямоугольник 69"/>
          <p:cNvSpPr>
            <a:spLocks noChangeArrowheads="1"/>
          </p:cNvSpPr>
          <p:nvPr/>
        </p:nvSpPr>
        <p:spPr bwMode="auto">
          <a:xfrm>
            <a:off x="2484438" y="2781300"/>
            <a:ext cx="503237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г</a:t>
            </a:r>
          </a:p>
        </p:txBody>
      </p:sp>
      <p:sp>
        <p:nvSpPr>
          <p:cNvPr id="11275" name="Прямоугольник 70"/>
          <p:cNvSpPr>
            <a:spLocks noChangeArrowheads="1"/>
          </p:cNvSpPr>
          <p:nvPr/>
        </p:nvSpPr>
        <p:spPr bwMode="auto">
          <a:xfrm>
            <a:off x="2987675" y="2781300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а</a:t>
            </a:r>
          </a:p>
        </p:txBody>
      </p:sp>
      <p:sp>
        <p:nvSpPr>
          <p:cNvPr id="11276" name="Прямоугольник 71"/>
          <p:cNvSpPr>
            <a:spLocks noChangeArrowheads="1"/>
          </p:cNvSpPr>
          <p:nvPr/>
        </p:nvSpPr>
        <p:spPr bwMode="auto">
          <a:xfrm>
            <a:off x="3492500" y="2781300"/>
            <a:ext cx="503238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ц</a:t>
            </a:r>
          </a:p>
        </p:txBody>
      </p:sp>
      <p:sp>
        <p:nvSpPr>
          <p:cNvPr id="11277" name="Прямоугольник 72"/>
          <p:cNvSpPr>
            <a:spLocks noChangeArrowheads="1"/>
          </p:cNvSpPr>
          <p:nvPr/>
        </p:nvSpPr>
        <p:spPr bwMode="auto">
          <a:xfrm>
            <a:off x="3995738" y="2781300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к</a:t>
            </a:r>
          </a:p>
        </p:txBody>
      </p:sp>
      <p:sp>
        <p:nvSpPr>
          <p:cNvPr id="11278" name="Прямоугольник 73"/>
          <p:cNvSpPr>
            <a:spLocks noChangeArrowheads="1"/>
          </p:cNvSpPr>
          <p:nvPr/>
        </p:nvSpPr>
        <p:spPr bwMode="auto">
          <a:xfrm>
            <a:off x="4500563" y="2781300"/>
            <a:ext cx="503237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и</a:t>
            </a:r>
          </a:p>
        </p:txBody>
      </p:sp>
      <p:sp>
        <p:nvSpPr>
          <p:cNvPr id="11279" name="Прямоугольник 74"/>
          <p:cNvSpPr>
            <a:spLocks noChangeArrowheads="1"/>
          </p:cNvSpPr>
          <p:nvPr/>
        </p:nvSpPr>
        <p:spPr bwMode="auto">
          <a:xfrm>
            <a:off x="5003800" y="2781300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е</a:t>
            </a:r>
          </a:p>
        </p:txBody>
      </p:sp>
      <p:sp>
        <p:nvSpPr>
          <p:cNvPr id="84" name="Прямоугольник 83"/>
          <p:cNvSpPr>
            <a:spLocks noChangeArrowheads="1"/>
          </p:cNvSpPr>
          <p:nvPr/>
        </p:nvSpPr>
        <p:spPr bwMode="auto">
          <a:xfrm>
            <a:off x="1979613" y="33575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л</a:t>
            </a:r>
          </a:p>
        </p:txBody>
      </p:sp>
      <p:sp>
        <p:nvSpPr>
          <p:cNvPr id="11281" name="Прямоугольник 85"/>
          <p:cNvSpPr>
            <a:spLocks noChangeArrowheads="1"/>
          </p:cNvSpPr>
          <p:nvPr/>
        </p:nvSpPr>
        <p:spPr bwMode="auto">
          <a:xfrm>
            <a:off x="2987675" y="33575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з</a:t>
            </a:r>
          </a:p>
        </p:txBody>
      </p:sp>
      <p:sp>
        <p:nvSpPr>
          <p:cNvPr id="11282" name="Прямоугольник 89"/>
          <p:cNvSpPr>
            <a:spLocks noChangeArrowheads="1"/>
          </p:cNvSpPr>
          <p:nvPr/>
        </p:nvSpPr>
        <p:spPr bwMode="auto">
          <a:xfrm>
            <a:off x="5003800" y="33575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д</a:t>
            </a:r>
          </a:p>
        </p:txBody>
      </p:sp>
      <p:sp>
        <p:nvSpPr>
          <p:cNvPr id="11283" name="Прямоугольник 93"/>
          <p:cNvSpPr>
            <a:spLocks noChangeArrowheads="1"/>
          </p:cNvSpPr>
          <p:nvPr/>
        </p:nvSpPr>
        <p:spPr bwMode="auto">
          <a:xfrm>
            <a:off x="7019925" y="33575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л</a:t>
            </a:r>
          </a:p>
        </p:txBody>
      </p:sp>
      <p:sp>
        <p:nvSpPr>
          <p:cNvPr id="99" name="Прямоугольник 98"/>
          <p:cNvSpPr>
            <a:spLocks noChangeArrowheads="1"/>
          </p:cNvSpPr>
          <p:nvPr/>
        </p:nvSpPr>
        <p:spPr bwMode="auto">
          <a:xfrm>
            <a:off x="1979613" y="39338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г</a:t>
            </a:r>
          </a:p>
        </p:txBody>
      </p:sp>
      <p:sp>
        <p:nvSpPr>
          <p:cNvPr id="11285" name="Прямоугольник 100"/>
          <p:cNvSpPr>
            <a:spLocks noChangeArrowheads="1"/>
          </p:cNvSpPr>
          <p:nvPr/>
        </p:nvSpPr>
        <p:spPr bwMode="auto">
          <a:xfrm>
            <a:off x="2987675" y="39338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и</a:t>
            </a:r>
          </a:p>
        </p:txBody>
      </p:sp>
      <p:sp>
        <p:nvSpPr>
          <p:cNvPr id="11286" name="Прямоугольник 104"/>
          <p:cNvSpPr>
            <a:spLocks noChangeArrowheads="1"/>
          </p:cNvSpPr>
          <p:nvPr/>
        </p:nvSpPr>
        <p:spPr bwMode="auto">
          <a:xfrm>
            <a:off x="5003800" y="39338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б</a:t>
            </a:r>
          </a:p>
        </p:txBody>
      </p:sp>
      <p:sp>
        <p:nvSpPr>
          <p:cNvPr id="11287" name="Прямоугольник 105"/>
          <p:cNvSpPr>
            <a:spLocks noChangeArrowheads="1"/>
          </p:cNvSpPr>
          <p:nvPr/>
        </p:nvSpPr>
        <p:spPr bwMode="auto">
          <a:xfrm>
            <a:off x="5508625" y="3933825"/>
            <a:ext cx="503238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е</a:t>
            </a:r>
          </a:p>
        </p:txBody>
      </p:sp>
      <p:sp>
        <p:nvSpPr>
          <p:cNvPr id="11288" name="Прямоугольник 106"/>
          <p:cNvSpPr>
            <a:spLocks noChangeArrowheads="1"/>
          </p:cNvSpPr>
          <p:nvPr/>
        </p:nvSpPr>
        <p:spPr bwMode="auto">
          <a:xfrm>
            <a:off x="6011863" y="39338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л</a:t>
            </a:r>
          </a:p>
        </p:txBody>
      </p:sp>
      <p:sp>
        <p:nvSpPr>
          <p:cNvPr id="11289" name="Прямоугольник 107"/>
          <p:cNvSpPr>
            <a:spLocks noChangeArrowheads="1"/>
          </p:cNvSpPr>
          <p:nvPr/>
        </p:nvSpPr>
        <p:spPr bwMode="auto">
          <a:xfrm>
            <a:off x="6516688" y="3933825"/>
            <a:ext cx="503237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я</a:t>
            </a:r>
          </a:p>
        </p:txBody>
      </p:sp>
      <p:sp>
        <p:nvSpPr>
          <p:cNvPr id="11290" name="Прямоугольник 108"/>
          <p:cNvSpPr>
            <a:spLocks noChangeArrowheads="1"/>
          </p:cNvSpPr>
          <p:nvPr/>
        </p:nvSpPr>
        <p:spPr bwMode="auto">
          <a:xfrm>
            <a:off x="7019925" y="39338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е</a:t>
            </a:r>
          </a:p>
        </p:txBody>
      </p:sp>
      <p:sp>
        <p:nvSpPr>
          <p:cNvPr id="11291" name="Прямоугольник 109"/>
          <p:cNvSpPr>
            <a:spLocks noChangeArrowheads="1"/>
          </p:cNvSpPr>
          <p:nvPr/>
        </p:nvSpPr>
        <p:spPr bwMode="auto">
          <a:xfrm>
            <a:off x="7524750" y="3933825"/>
            <a:ext cx="503238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в</a:t>
            </a:r>
          </a:p>
        </p:txBody>
      </p:sp>
      <p:sp>
        <p:nvSpPr>
          <p:cNvPr id="114" name="Прямоугольник 113"/>
          <p:cNvSpPr>
            <a:spLocks noChangeArrowheads="1"/>
          </p:cNvSpPr>
          <p:nvPr/>
        </p:nvSpPr>
        <p:spPr bwMode="auto">
          <a:xfrm>
            <a:off x="1979613" y="4510088"/>
            <a:ext cx="504825" cy="5746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а</a:t>
            </a:r>
          </a:p>
        </p:txBody>
      </p:sp>
      <p:sp>
        <p:nvSpPr>
          <p:cNvPr id="11293" name="Прямоугольник 115"/>
          <p:cNvSpPr>
            <a:spLocks noChangeArrowheads="1"/>
          </p:cNvSpPr>
          <p:nvPr/>
        </p:nvSpPr>
        <p:spPr bwMode="auto">
          <a:xfrm>
            <a:off x="2987675" y="4510088"/>
            <a:ext cx="504825" cy="5746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м</a:t>
            </a:r>
          </a:p>
        </p:txBody>
      </p:sp>
      <p:sp>
        <p:nvSpPr>
          <p:cNvPr id="11294" name="Прямоугольник 119"/>
          <p:cNvSpPr>
            <a:spLocks noChangeArrowheads="1"/>
          </p:cNvSpPr>
          <p:nvPr/>
        </p:nvSpPr>
        <p:spPr bwMode="auto">
          <a:xfrm>
            <a:off x="5003800" y="4510088"/>
            <a:ext cx="504825" cy="5746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е</a:t>
            </a:r>
          </a:p>
        </p:txBody>
      </p:sp>
      <p:sp>
        <p:nvSpPr>
          <p:cNvPr id="11295" name="Прямоугольник 123"/>
          <p:cNvSpPr>
            <a:spLocks noChangeArrowheads="1"/>
          </p:cNvSpPr>
          <p:nvPr/>
        </p:nvSpPr>
        <p:spPr bwMode="auto">
          <a:xfrm>
            <a:off x="7019925" y="4508500"/>
            <a:ext cx="504825" cy="5746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м</a:t>
            </a:r>
          </a:p>
        </p:txBody>
      </p:sp>
      <p:sp>
        <p:nvSpPr>
          <p:cNvPr id="129" name="Прямоугольник 128"/>
          <p:cNvSpPr>
            <a:spLocks noChangeArrowheads="1"/>
          </p:cNvSpPr>
          <p:nvPr/>
        </p:nvSpPr>
        <p:spPr bwMode="auto">
          <a:xfrm>
            <a:off x="1979613" y="50847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к</a:t>
            </a:r>
          </a:p>
        </p:txBody>
      </p:sp>
      <p:sp>
        <p:nvSpPr>
          <p:cNvPr id="11297" name="Прямоугольник 130"/>
          <p:cNvSpPr>
            <a:spLocks noChangeArrowheads="1"/>
          </p:cNvSpPr>
          <p:nvPr/>
        </p:nvSpPr>
        <p:spPr bwMode="auto">
          <a:xfrm>
            <a:off x="2987675" y="50847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о</a:t>
            </a:r>
          </a:p>
        </p:txBody>
      </p:sp>
      <p:sp>
        <p:nvSpPr>
          <p:cNvPr id="133" name="Прямоугольник 132"/>
          <p:cNvSpPr>
            <a:spLocks noChangeArrowheads="1"/>
          </p:cNvSpPr>
          <p:nvPr/>
        </p:nvSpPr>
        <p:spPr bwMode="auto">
          <a:xfrm>
            <a:off x="3995738" y="50847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в</a:t>
            </a:r>
          </a:p>
        </p:txBody>
      </p:sp>
      <p:sp>
        <p:nvSpPr>
          <p:cNvPr id="134" name="Прямоугольник 133"/>
          <p:cNvSpPr>
            <a:spLocks noChangeArrowheads="1"/>
          </p:cNvSpPr>
          <p:nvPr/>
        </p:nvSpPr>
        <p:spPr bwMode="auto">
          <a:xfrm>
            <a:off x="4500563" y="5084763"/>
            <a:ext cx="503237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е</a:t>
            </a:r>
          </a:p>
        </p:txBody>
      </p:sp>
      <p:sp>
        <p:nvSpPr>
          <p:cNvPr id="135" name="Прямоугольник 134"/>
          <p:cNvSpPr>
            <a:spLocks noChangeArrowheads="1"/>
          </p:cNvSpPr>
          <p:nvPr/>
        </p:nvSpPr>
        <p:spPr bwMode="auto">
          <a:xfrm>
            <a:off x="5003800" y="5084763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р</a:t>
            </a:r>
          </a:p>
        </p:txBody>
      </p:sp>
      <p:sp>
        <p:nvSpPr>
          <p:cNvPr id="136" name="Прямоугольник 135"/>
          <p:cNvSpPr>
            <a:spLocks noChangeArrowheads="1"/>
          </p:cNvSpPr>
          <p:nvPr/>
        </p:nvSpPr>
        <p:spPr bwMode="auto">
          <a:xfrm>
            <a:off x="5508625" y="5084763"/>
            <a:ext cx="503238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н</a:t>
            </a:r>
          </a:p>
        </p:txBody>
      </p:sp>
      <p:sp>
        <p:nvSpPr>
          <p:cNvPr id="144" name="Прямоугольник 143"/>
          <p:cNvSpPr>
            <a:spLocks noChangeArrowheads="1"/>
          </p:cNvSpPr>
          <p:nvPr/>
        </p:nvSpPr>
        <p:spPr bwMode="auto">
          <a:xfrm>
            <a:off x="1979613" y="56610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о</a:t>
            </a:r>
          </a:p>
        </p:txBody>
      </p:sp>
      <p:sp>
        <p:nvSpPr>
          <p:cNvPr id="11303" name="Прямоугольник 145"/>
          <p:cNvSpPr>
            <a:spLocks noChangeArrowheads="1"/>
          </p:cNvSpPr>
          <p:nvPr/>
        </p:nvSpPr>
        <p:spPr bwMode="auto">
          <a:xfrm>
            <a:off x="2987675" y="56610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в</a:t>
            </a:r>
          </a:p>
        </p:txBody>
      </p:sp>
      <p:sp>
        <p:nvSpPr>
          <p:cNvPr id="11304" name="Прямоугольник 149"/>
          <p:cNvSpPr>
            <a:spLocks noChangeArrowheads="1"/>
          </p:cNvSpPr>
          <p:nvPr/>
        </p:nvSpPr>
        <p:spPr bwMode="auto">
          <a:xfrm>
            <a:off x="5003800" y="5661025"/>
            <a:ext cx="504825" cy="576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/>
              <a:t>и</a:t>
            </a:r>
          </a:p>
        </p:txBody>
      </p:sp>
      <p:sp>
        <p:nvSpPr>
          <p:cNvPr id="159" name="Прямоугольник 158"/>
          <p:cNvSpPr>
            <a:spLocks noChangeArrowheads="1"/>
          </p:cNvSpPr>
          <p:nvPr/>
        </p:nvSpPr>
        <p:spPr bwMode="auto">
          <a:xfrm>
            <a:off x="1979613" y="6237288"/>
            <a:ext cx="504825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/>
              <a:t>в</a:t>
            </a:r>
          </a:p>
        </p:txBody>
      </p:sp>
      <p:pic>
        <p:nvPicPr>
          <p:cNvPr id="17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875"/>
            <a:ext cx="259238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" name="Стрелка вправо 173"/>
          <p:cNvSpPr/>
          <p:nvPr/>
        </p:nvSpPr>
        <p:spPr bwMode="auto">
          <a:xfrm>
            <a:off x="0" y="2709863"/>
            <a:ext cx="468313" cy="719137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1</a:t>
            </a:r>
          </a:p>
        </p:txBody>
      </p:sp>
      <p:sp>
        <p:nvSpPr>
          <p:cNvPr id="175" name="Стрелка вправо 174"/>
          <p:cNvSpPr/>
          <p:nvPr/>
        </p:nvSpPr>
        <p:spPr bwMode="auto">
          <a:xfrm>
            <a:off x="4500563" y="3860800"/>
            <a:ext cx="466725" cy="720725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2</a:t>
            </a:r>
          </a:p>
        </p:txBody>
      </p:sp>
      <p:sp>
        <p:nvSpPr>
          <p:cNvPr id="176" name="Стрелка вправо 175"/>
          <p:cNvSpPr/>
          <p:nvPr/>
        </p:nvSpPr>
        <p:spPr bwMode="auto">
          <a:xfrm>
            <a:off x="3546475" y="5013325"/>
            <a:ext cx="468313" cy="719138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3</a:t>
            </a:r>
          </a:p>
        </p:txBody>
      </p:sp>
      <p:pic>
        <p:nvPicPr>
          <p:cNvPr id="177" name="Picture 6" descr="булга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875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Стрелка вниз 177"/>
          <p:cNvSpPr/>
          <p:nvPr/>
        </p:nvSpPr>
        <p:spPr bwMode="auto">
          <a:xfrm>
            <a:off x="1835150" y="1736725"/>
            <a:ext cx="720725" cy="46831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4</a:t>
            </a:r>
          </a:p>
        </p:txBody>
      </p:sp>
      <p:sp>
        <p:nvSpPr>
          <p:cNvPr id="179" name="Стрелка вниз 178"/>
          <p:cNvSpPr/>
          <p:nvPr/>
        </p:nvSpPr>
        <p:spPr bwMode="auto">
          <a:xfrm>
            <a:off x="2862263" y="2298700"/>
            <a:ext cx="719137" cy="46831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5</a:t>
            </a:r>
          </a:p>
        </p:txBody>
      </p:sp>
      <p:sp>
        <p:nvSpPr>
          <p:cNvPr id="180" name="Стрелка вниз 179"/>
          <p:cNvSpPr/>
          <p:nvPr/>
        </p:nvSpPr>
        <p:spPr bwMode="auto">
          <a:xfrm>
            <a:off x="4895850" y="1125538"/>
            <a:ext cx="720725" cy="468312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6</a:t>
            </a:r>
          </a:p>
        </p:txBody>
      </p:sp>
      <p:sp>
        <p:nvSpPr>
          <p:cNvPr id="181" name="Стрелка вниз 180"/>
          <p:cNvSpPr/>
          <p:nvPr/>
        </p:nvSpPr>
        <p:spPr bwMode="auto">
          <a:xfrm>
            <a:off x="6899275" y="2860675"/>
            <a:ext cx="720725" cy="46831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7</a:t>
            </a:r>
          </a:p>
        </p:txBody>
      </p:sp>
      <p:pic>
        <p:nvPicPr>
          <p:cNvPr id="51" name="Picture 5" descr="бредбер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12" y="62569"/>
            <a:ext cx="2553676" cy="2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87" y="62569"/>
            <a:ext cx="2220385" cy="275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5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2"/>
          <a:stretch/>
        </p:blipFill>
        <p:spPr>
          <a:xfrm>
            <a:off x="6598500" y="115887"/>
            <a:ext cx="2253607" cy="2593975"/>
          </a:xfrm>
          <a:prstGeom prst="rect">
            <a:avLst/>
          </a:prstGeom>
        </p:spPr>
      </p:pic>
      <p:pic>
        <p:nvPicPr>
          <p:cNvPr id="55" name="Picture 7" descr="стругацк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53" y="0"/>
            <a:ext cx="3424526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16" y="22621"/>
            <a:ext cx="2023050" cy="2650196"/>
          </a:xfrm>
          <a:prstGeom prst="rect">
            <a:avLst/>
          </a:prstGeom>
        </p:spPr>
      </p:pic>
      <p:pic>
        <p:nvPicPr>
          <p:cNvPr id="5" name="профессионал тих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3044" y="5080243"/>
            <a:ext cx="609600" cy="609600"/>
          </a:xfrm>
          <a:prstGeom prst="rect">
            <a:avLst/>
          </a:prstGeom>
        </p:spPr>
      </p:pic>
      <p:sp>
        <p:nvSpPr>
          <p:cNvPr id="57" name="AutoShape 4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" name="Прямоугольник 1"/>
          <p:cNvSpPr/>
          <p:nvPr/>
        </p:nvSpPr>
        <p:spPr>
          <a:xfrm>
            <a:off x="398762" y="319127"/>
            <a:ext cx="4812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/>
              <a:t>Кроссворд – писатели-фантасты</a:t>
            </a:r>
          </a:p>
        </p:txBody>
      </p:sp>
      <p:sp>
        <p:nvSpPr>
          <p:cNvPr id="59" name="Управляющая кнопка: далее 58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0" name="5-конечная звезда 59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4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7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5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6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6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302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4851" y="2620764"/>
            <a:ext cx="8229600" cy="1384300"/>
          </a:xfrm>
        </p:spPr>
        <p:txBody>
          <a:bodyPr/>
          <a:lstStyle/>
          <a:p>
            <a:pPr algn="ctr"/>
            <a:r>
              <a:rPr lang="ru-RU" dirty="0"/>
              <a:t>В кинематографе элементы</a:t>
            </a:r>
            <a:br>
              <a:rPr lang="ru-RU" dirty="0"/>
            </a:br>
            <a:r>
              <a:rPr lang="ru-RU" dirty="0"/>
              <a:t>фантастики встречаются в </a:t>
            </a:r>
            <a:br>
              <a:rPr lang="ru-RU" dirty="0"/>
            </a:br>
            <a:r>
              <a:rPr lang="ru-RU" dirty="0"/>
              <a:t>самых разных жанрах, </a:t>
            </a:r>
            <a:br>
              <a:rPr lang="ru-RU" dirty="0"/>
            </a:br>
            <a:r>
              <a:rPr lang="ru-RU" dirty="0"/>
              <a:t>не всегда похожих на </a:t>
            </a:r>
            <a:br>
              <a:rPr lang="ru-RU" dirty="0"/>
            </a:br>
            <a:r>
              <a:rPr lang="ru-RU" dirty="0"/>
              <a:t>произведения классической</a:t>
            </a:r>
            <a:br>
              <a:rPr lang="ru-RU" dirty="0"/>
            </a:br>
            <a:r>
              <a:rPr lang="ru-RU" dirty="0"/>
              <a:t>научной фантастики.</a:t>
            </a:r>
            <a:br>
              <a:rPr lang="ru-RU" dirty="0"/>
            </a:br>
            <a:r>
              <a:rPr lang="ru-RU" dirty="0"/>
              <a:t>Среди этих жанров нет «хороших» или «плохих» - </a:t>
            </a:r>
            <a:br>
              <a:rPr lang="ru-RU" dirty="0"/>
            </a:br>
            <a:r>
              <a:rPr lang="ru-RU" dirty="0"/>
              <a:t>они просто разные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E78FC-AE05-4FDE-8590-CA31F7DD1382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53568"/>
      </p:ext>
    </p:extLst>
  </p:cSld>
  <p:clrMapOvr>
    <a:masterClrMapping/>
  </p:clrMapOvr>
  <p:transition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3274012" y="2378725"/>
            <a:ext cx="26869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Режиссер </a:t>
            </a:r>
          </a:p>
          <a:p>
            <a:r>
              <a:rPr lang="ru-RU" dirty="0"/>
              <a:t>Джеймс </a:t>
            </a:r>
            <a:r>
              <a:rPr lang="ru-RU" dirty="0" err="1"/>
              <a:t>Кэмерон</a:t>
            </a:r>
            <a:endParaRPr lang="ru-RU" dirty="0"/>
          </a:p>
          <a:p>
            <a:r>
              <a:rPr lang="ru-RU" dirty="0"/>
              <a:t>1989 год</a:t>
            </a:r>
          </a:p>
          <a:p>
            <a:r>
              <a:rPr lang="ru-RU" dirty="0"/>
              <a:t>К настоящему времени</a:t>
            </a:r>
          </a:p>
          <a:p>
            <a:r>
              <a:rPr lang="ru-RU" dirty="0"/>
              <a:t>снято 4 сиквела</a:t>
            </a:r>
          </a:p>
          <a:p>
            <a:r>
              <a:rPr lang="ru-RU" dirty="0"/>
              <a:t>(продолжения фильма)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5B060-7272-4878-9F8F-C74D04D9B7C4}" type="slidenum">
              <a:rPr lang="ru-RU" altLang="ru-RU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479704" y="16317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 dirty="0"/>
              <a:t>Научная</a:t>
            </a:r>
            <a:r>
              <a:rPr lang="ru-RU" altLang="ru-RU" dirty="0"/>
              <a:t> </a:t>
            </a:r>
            <a:r>
              <a:rPr lang="ru-RU" altLang="ru-RU" i="1" dirty="0"/>
              <a:t>фантастика</a:t>
            </a:r>
          </a:p>
        </p:txBody>
      </p:sp>
      <p:graphicFrame>
        <p:nvGraphicFramePr>
          <p:cNvPr id="16388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52636490"/>
              </p:ext>
            </p:extLst>
          </p:nvPr>
        </p:nvGraphicFramePr>
        <p:xfrm>
          <a:off x="457200" y="1441450"/>
          <a:ext cx="194786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31" r:id="rId7" imgW="9714286" imgH="5447619" progId="">
                  <p:embed/>
                </p:oleObj>
              </mc:Choice>
              <mc:Fallback>
                <p:oleObj r:id="rId7" imgW="9714286" imgH="5447619" progId="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1450"/>
                        <a:ext cx="1947863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6319960"/>
              </p:ext>
            </p:extLst>
          </p:nvPr>
        </p:nvGraphicFramePr>
        <p:xfrm>
          <a:off x="6742113" y="4110038"/>
          <a:ext cx="1944687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32" r:id="rId9" imgW="5638095" imgH="3961905" progId="">
                  <p:embed/>
                </p:oleObj>
              </mc:Choice>
              <mc:Fallback>
                <p:oleObj r:id="rId9" imgW="5638095" imgH="3961905" progId="">
                  <p:embed/>
                  <p:pic>
                    <p:nvPicPr>
                      <p:cNvPr id="1638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113" y="4110038"/>
                        <a:ext cx="1944687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9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40955614"/>
              </p:ext>
            </p:extLst>
          </p:nvPr>
        </p:nvGraphicFramePr>
        <p:xfrm>
          <a:off x="6764616" y="1441450"/>
          <a:ext cx="1944688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33" r:id="rId11" imgW="9752381" imgH="5466667" progId="">
                  <p:embed/>
                </p:oleObj>
              </mc:Choice>
              <mc:Fallback>
                <p:oleObj r:id="rId11" imgW="9752381" imgH="5466667" progId="">
                  <p:embed/>
                  <p:pic>
                    <p:nvPicPr>
                      <p:cNvPr id="1639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616" y="1441450"/>
                        <a:ext cx="1944688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1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57200" y="4110038"/>
          <a:ext cx="19446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34" r:id="rId13" imgW="9714286" imgH="5390476" progId="">
                  <p:embed/>
                </p:oleObj>
              </mc:Choice>
              <mc:Fallback>
                <p:oleObj r:id="rId13" imgW="9714286" imgH="5390476" progId="">
                  <p:embed/>
                  <p:pic>
                    <p:nvPicPr>
                      <p:cNvPr id="1639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10038"/>
                        <a:ext cx="19446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3803" y="2886556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Пятый элемент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8461" y="2752121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Робот-</a:t>
            </a:r>
          </a:p>
          <a:p>
            <a:r>
              <a:rPr lang="ru-RU" dirty="0"/>
              <a:t>полицейский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17" y="568681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Терминатор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6205" y="587148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Солярис</a:t>
            </a:r>
            <a:endParaRPr lang="ru-RU" dirty="0"/>
          </a:p>
        </p:txBody>
      </p:sp>
      <p:sp>
        <p:nvSpPr>
          <p:cNvPr id="19" name="Управляющая кнопка: справка 18">
            <a:hlinkClick r:id="" action="ppaction://noaction" highlightClick="1"/>
          </p:cNvPr>
          <p:cNvSpPr/>
          <p:nvPr/>
        </p:nvSpPr>
        <p:spPr bwMode="auto">
          <a:xfrm>
            <a:off x="6711872" y="4074297"/>
            <a:ext cx="2106418" cy="1451702"/>
          </a:xfrm>
          <a:prstGeom prst="actionButtonHelp">
            <a:avLst/>
          </a:prstGeom>
          <a:gradFill>
            <a:gsLst>
              <a:gs pos="100000">
                <a:srgbClr val="FF9900"/>
              </a:gs>
              <a:gs pos="31000">
                <a:srgbClr val="6D582D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Управляющая кнопка: справка 19">
            <a:hlinkClick r:id="" action="ppaction://noaction" highlightClick="1"/>
          </p:cNvPr>
          <p:cNvSpPr/>
          <p:nvPr/>
        </p:nvSpPr>
        <p:spPr bwMode="auto">
          <a:xfrm>
            <a:off x="6711212" y="1280508"/>
            <a:ext cx="2106418" cy="1451702"/>
          </a:xfrm>
          <a:prstGeom prst="actionButtonHelp">
            <a:avLst/>
          </a:prstGeom>
          <a:gradFill>
            <a:gsLst>
              <a:gs pos="100000">
                <a:srgbClr val="FF9900"/>
              </a:gs>
              <a:gs pos="31000">
                <a:srgbClr val="6D582D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Управляющая кнопка: справка 20">
            <a:hlinkClick r:id="" action="ppaction://noaction" highlightClick="1"/>
          </p:cNvPr>
          <p:cNvSpPr/>
          <p:nvPr/>
        </p:nvSpPr>
        <p:spPr bwMode="auto">
          <a:xfrm>
            <a:off x="400169" y="1291698"/>
            <a:ext cx="2106418" cy="1451702"/>
          </a:xfrm>
          <a:prstGeom prst="actionButtonHelp">
            <a:avLst/>
          </a:prstGeom>
          <a:gradFill>
            <a:gsLst>
              <a:gs pos="100000">
                <a:srgbClr val="FF9900"/>
              </a:gs>
              <a:gs pos="31000">
                <a:srgbClr val="6D582D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Управляющая кнопка: справка 21">
            <a:hlinkClick r:id="" action="ppaction://noaction" highlightClick="1"/>
          </p:cNvPr>
          <p:cNvSpPr/>
          <p:nvPr/>
        </p:nvSpPr>
        <p:spPr bwMode="auto">
          <a:xfrm>
            <a:off x="409427" y="3822984"/>
            <a:ext cx="2106418" cy="1451702"/>
          </a:xfrm>
          <a:prstGeom prst="actionButtonHelp">
            <a:avLst/>
          </a:prstGeom>
          <a:gradFill>
            <a:gsLst>
              <a:gs pos="100000">
                <a:srgbClr val="FF9900"/>
              </a:gs>
              <a:gs pos="31000">
                <a:srgbClr val="6D582D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48548" y="2250293"/>
            <a:ext cx="4366642" cy="3966427"/>
            <a:chOff x="2365511" y="1085893"/>
            <a:chExt cx="4366642" cy="3966427"/>
          </a:xfrm>
        </p:grpSpPr>
        <p:graphicFrame>
          <p:nvGraphicFramePr>
            <p:cNvPr id="25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05097"/>
                </p:ext>
              </p:extLst>
            </p:nvPr>
          </p:nvGraphicFramePr>
          <p:xfrm>
            <a:off x="2365511" y="1085893"/>
            <a:ext cx="4366642" cy="24239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35" r:id="rId13" imgW="9714286" imgH="5390476" progId="">
                    <p:embed/>
                  </p:oleObj>
                </mc:Choice>
                <mc:Fallback>
                  <p:oleObj r:id="rId13" imgW="9714286" imgH="5390476" progId="">
                    <p:embed/>
                    <p:pic>
                      <p:nvPicPr>
                        <p:cNvPr id="1639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5511" y="1085893"/>
                          <a:ext cx="4366642" cy="24239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2626340" y="4128990"/>
              <a:ext cx="3951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О том, как человек и робот-убийца</a:t>
              </a:r>
            </a:p>
            <a:p>
              <a:r>
                <a:rPr lang="ru-RU" dirty="0"/>
                <a:t>возвращаются в прошлое, </a:t>
              </a:r>
            </a:p>
            <a:p>
              <a:r>
                <a:rPr lang="ru-RU" dirty="0"/>
                <a:t>чтобы изменить будущее</a:t>
              </a:r>
            </a:p>
          </p:txBody>
        </p:sp>
      </p:grpSp>
      <p:cxnSp>
        <p:nvCxnSpPr>
          <p:cNvPr id="18" name="Прямая со стрелкой 17"/>
          <p:cNvCxnSpPr/>
          <p:nvPr/>
        </p:nvCxnSpPr>
        <p:spPr bwMode="auto">
          <a:xfrm flipH="1">
            <a:off x="2506587" y="4133051"/>
            <a:ext cx="1057301" cy="7361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AutoShape 4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4" name="Управляющая кнопка: далее 23">
            <a:hlinkClick r:id="rId16" action="ppaction://hlinksldjump" highlightClick="1"/>
          </p:cNvPr>
          <p:cNvSpPr/>
          <p:nvPr/>
        </p:nvSpPr>
        <p:spPr bwMode="auto">
          <a:xfrm>
            <a:off x="8821818" y="6128312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5-конечная звезда 25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уран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70494" y="4884738"/>
            <a:ext cx="361581" cy="609600"/>
          </a:xfrm>
          <a:prstGeom prst="rect">
            <a:avLst/>
          </a:prstGeom>
        </p:spPr>
      </p:pic>
      <p:pic>
        <p:nvPicPr>
          <p:cNvPr id="28" name="уран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8293" y="4040188"/>
            <a:ext cx="361581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68032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4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numSld="4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3059832" y="3037209"/>
            <a:ext cx="3340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Режиссер Андрей Тарковский</a:t>
            </a:r>
          </a:p>
          <a:p>
            <a:r>
              <a:rPr lang="ru-RU" dirty="0"/>
              <a:t>1972 год</a:t>
            </a:r>
          </a:p>
          <a:p>
            <a:r>
              <a:rPr lang="ru-RU" dirty="0"/>
              <a:t>По роману Станислава </a:t>
            </a:r>
            <a:r>
              <a:rPr lang="ru-RU" dirty="0" err="1"/>
              <a:t>Лема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5B060-7272-4878-9F8F-C74D04D9B7C4}" type="slidenum">
              <a:rPr lang="ru-RU" altLang="ru-RU"/>
              <a:pPr>
                <a:defRPr/>
              </a:pPr>
              <a:t>17</a:t>
            </a:fld>
            <a:endParaRPr lang="ru-RU" altLang="ru-R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479704" y="16317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 dirty="0"/>
              <a:t>Научная</a:t>
            </a:r>
            <a:r>
              <a:rPr lang="ru-RU" altLang="ru-RU" dirty="0"/>
              <a:t> </a:t>
            </a:r>
            <a:r>
              <a:rPr lang="ru-RU" altLang="ru-RU" i="1" dirty="0"/>
              <a:t>фантастика</a:t>
            </a:r>
          </a:p>
        </p:txBody>
      </p:sp>
      <p:graphicFrame>
        <p:nvGraphicFramePr>
          <p:cNvPr id="16388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52636490"/>
              </p:ext>
            </p:extLst>
          </p:nvPr>
        </p:nvGraphicFramePr>
        <p:xfrm>
          <a:off x="457200" y="1441450"/>
          <a:ext cx="194786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0" r:id="rId7" imgW="9714286" imgH="5447619" progId="">
                  <p:embed/>
                </p:oleObj>
              </mc:Choice>
              <mc:Fallback>
                <p:oleObj r:id="rId7" imgW="9714286" imgH="5447619" progId="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1450"/>
                        <a:ext cx="1947863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6319960"/>
              </p:ext>
            </p:extLst>
          </p:nvPr>
        </p:nvGraphicFramePr>
        <p:xfrm>
          <a:off x="6742113" y="4110038"/>
          <a:ext cx="1944687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1" r:id="rId9" imgW="5638095" imgH="3961905" progId="">
                  <p:embed/>
                </p:oleObj>
              </mc:Choice>
              <mc:Fallback>
                <p:oleObj r:id="rId9" imgW="5638095" imgH="3961905" progId="">
                  <p:embed/>
                  <p:pic>
                    <p:nvPicPr>
                      <p:cNvPr id="1638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113" y="4110038"/>
                        <a:ext cx="1944687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9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40955614"/>
              </p:ext>
            </p:extLst>
          </p:nvPr>
        </p:nvGraphicFramePr>
        <p:xfrm>
          <a:off x="6764616" y="1441450"/>
          <a:ext cx="1944688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2" r:id="rId11" imgW="9752381" imgH="5466667" progId="">
                  <p:embed/>
                </p:oleObj>
              </mc:Choice>
              <mc:Fallback>
                <p:oleObj r:id="rId11" imgW="9752381" imgH="5466667" progId="">
                  <p:embed/>
                  <p:pic>
                    <p:nvPicPr>
                      <p:cNvPr id="1639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616" y="1441450"/>
                        <a:ext cx="1944688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1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57200" y="4110038"/>
          <a:ext cx="19446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3" r:id="rId13" imgW="9714286" imgH="5390476" progId="">
                  <p:embed/>
                </p:oleObj>
              </mc:Choice>
              <mc:Fallback>
                <p:oleObj r:id="rId13" imgW="9714286" imgH="5390476" progId="">
                  <p:embed/>
                  <p:pic>
                    <p:nvPicPr>
                      <p:cNvPr id="1639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10038"/>
                        <a:ext cx="19446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3803" y="2886556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Пятый элемент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8461" y="2752121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Робот-</a:t>
            </a:r>
          </a:p>
          <a:p>
            <a:r>
              <a:rPr lang="ru-RU" dirty="0"/>
              <a:t>полицейский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17" y="568681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Терминатор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6205" y="587148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Солярис</a:t>
            </a:r>
            <a:endParaRPr lang="ru-RU" dirty="0"/>
          </a:p>
        </p:txBody>
      </p:sp>
      <p:sp>
        <p:nvSpPr>
          <p:cNvPr id="19" name="Управляющая кнопка: справка 18">
            <a:hlinkClick r:id="" action="ppaction://noaction" highlightClick="1"/>
          </p:cNvPr>
          <p:cNvSpPr/>
          <p:nvPr/>
        </p:nvSpPr>
        <p:spPr bwMode="auto">
          <a:xfrm>
            <a:off x="6711872" y="4074297"/>
            <a:ext cx="2106418" cy="1451702"/>
          </a:xfrm>
          <a:prstGeom prst="actionButtonHelp">
            <a:avLst/>
          </a:prstGeom>
          <a:gradFill>
            <a:gsLst>
              <a:gs pos="100000">
                <a:srgbClr val="DBD6C3"/>
              </a:gs>
              <a:gs pos="31000">
                <a:srgbClr val="AEC9EA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Управляющая кнопка: справка 19">
            <a:hlinkClick r:id="" action="ppaction://noaction" highlightClick="1"/>
          </p:cNvPr>
          <p:cNvSpPr/>
          <p:nvPr/>
        </p:nvSpPr>
        <p:spPr bwMode="auto">
          <a:xfrm>
            <a:off x="6711212" y="1280508"/>
            <a:ext cx="2106418" cy="1451702"/>
          </a:xfrm>
          <a:prstGeom prst="actionButtonHelp">
            <a:avLst/>
          </a:prstGeom>
          <a:gradFill>
            <a:gsLst>
              <a:gs pos="100000">
                <a:srgbClr val="DBD6C3"/>
              </a:gs>
              <a:gs pos="31000">
                <a:srgbClr val="AEC9EA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Управляющая кнопка: справка 20">
            <a:hlinkClick r:id="" action="ppaction://noaction" highlightClick="1"/>
          </p:cNvPr>
          <p:cNvSpPr/>
          <p:nvPr/>
        </p:nvSpPr>
        <p:spPr bwMode="auto">
          <a:xfrm>
            <a:off x="400169" y="1291698"/>
            <a:ext cx="2106418" cy="1451702"/>
          </a:xfrm>
          <a:prstGeom prst="actionButtonHelp">
            <a:avLst/>
          </a:prstGeom>
          <a:gradFill>
            <a:gsLst>
              <a:gs pos="100000">
                <a:srgbClr val="DBD6C3"/>
              </a:gs>
              <a:gs pos="31000">
                <a:srgbClr val="AEC9EA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81880" y="2119843"/>
            <a:ext cx="4016035" cy="4504093"/>
            <a:chOff x="2721387" y="847299"/>
            <a:chExt cx="4016035" cy="4504093"/>
          </a:xfrm>
        </p:grpSpPr>
        <p:graphicFrame>
          <p:nvGraphicFramePr>
            <p:cNvPr id="2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1815343"/>
                </p:ext>
              </p:extLst>
            </p:nvPr>
          </p:nvGraphicFramePr>
          <p:xfrm>
            <a:off x="2721387" y="847299"/>
            <a:ext cx="4016035" cy="2819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34" r:id="rId9" imgW="5638095" imgH="3961905" progId="">
                    <p:embed/>
                  </p:oleObj>
                </mc:Choice>
                <mc:Fallback>
                  <p:oleObj r:id="rId9" imgW="5638095" imgH="3961905" progId="">
                    <p:embed/>
                    <p:pic>
                      <p:nvPicPr>
                        <p:cNvPr id="2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1387" y="847299"/>
                          <a:ext cx="4016035" cy="2819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946826" y="4428062"/>
              <a:ext cx="33858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О том, как разумная планета</a:t>
              </a:r>
            </a:p>
            <a:p>
              <a:r>
                <a:rPr lang="ru-RU" dirty="0"/>
                <a:t>пыталась найти общий язык с</a:t>
              </a:r>
            </a:p>
            <a:p>
              <a:r>
                <a:rPr lang="ru-RU" dirty="0"/>
                <a:t>землянами изучая их память</a:t>
              </a:r>
            </a:p>
          </p:txBody>
        </p:sp>
      </p:grpSp>
      <p:cxnSp>
        <p:nvCxnSpPr>
          <p:cNvPr id="18" name="Прямая со стрелкой 17"/>
          <p:cNvCxnSpPr/>
          <p:nvPr/>
        </p:nvCxnSpPr>
        <p:spPr bwMode="auto">
          <a:xfrm>
            <a:off x="5508104" y="3996280"/>
            <a:ext cx="1203108" cy="9218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AutoShape 4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5" name="5-конечная звезда 24">
            <a:hlinkClick r:id="rId16" action="ppaction://hlinksldjump"/>
          </p:cNvPr>
          <p:cNvSpPr/>
          <p:nvPr/>
        </p:nvSpPr>
        <p:spPr bwMode="auto">
          <a:xfrm>
            <a:off x="8817630" y="5985049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уран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70494" y="4884738"/>
            <a:ext cx="361581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3767283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4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3127596" y="3414476"/>
            <a:ext cx="293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Режиссер – Пол </a:t>
            </a:r>
            <a:r>
              <a:rPr lang="ru-RU" dirty="0" err="1"/>
              <a:t>Верхувен</a:t>
            </a:r>
            <a:endParaRPr lang="ru-RU" dirty="0"/>
          </a:p>
          <a:p>
            <a:r>
              <a:rPr lang="ru-RU" dirty="0"/>
              <a:t>1987 год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5B060-7272-4878-9F8F-C74D04D9B7C4}" type="slidenum">
              <a:rPr lang="ru-RU" altLang="ru-RU"/>
              <a:pPr>
                <a:defRPr/>
              </a:pPr>
              <a:t>18</a:t>
            </a:fld>
            <a:endParaRPr lang="ru-RU" altLang="ru-R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479704" y="16317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 dirty="0"/>
              <a:t>Научная</a:t>
            </a:r>
            <a:r>
              <a:rPr lang="ru-RU" altLang="ru-RU" dirty="0"/>
              <a:t> </a:t>
            </a:r>
            <a:r>
              <a:rPr lang="ru-RU" altLang="ru-RU" i="1" dirty="0"/>
              <a:t>фантастика</a:t>
            </a:r>
          </a:p>
        </p:txBody>
      </p:sp>
      <p:graphicFrame>
        <p:nvGraphicFramePr>
          <p:cNvPr id="16388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52636490"/>
              </p:ext>
            </p:extLst>
          </p:nvPr>
        </p:nvGraphicFramePr>
        <p:xfrm>
          <a:off x="457200" y="1441450"/>
          <a:ext cx="194786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4" r:id="rId7" imgW="9714286" imgH="5447619" progId="">
                  <p:embed/>
                </p:oleObj>
              </mc:Choice>
              <mc:Fallback>
                <p:oleObj r:id="rId7" imgW="9714286" imgH="5447619" progId="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1450"/>
                        <a:ext cx="1947863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6319960"/>
              </p:ext>
            </p:extLst>
          </p:nvPr>
        </p:nvGraphicFramePr>
        <p:xfrm>
          <a:off x="6742113" y="4110038"/>
          <a:ext cx="1944687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5" r:id="rId9" imgW="5638095" imgH="3961905" progId="">
                  <p:embed/>
                </p:oleObj>
              </mc:Choice>
              <mc:Fallback>
                <p:oleObj r:id="rId9" imgW="5638095" imgH="3961905" progId="">
                  <p:embed/>
                  <p:pic>
                    <p:nvPicPr>
                      <p:cNvPr id="1638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113" y="4110038"/>
                        <a:ext cx="1944687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9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40955614"/>
              </p:ext>
            </p:extLst>
          </p:nvPr>
        </p:nvGraphicFramePr>
        <p:xfrm>
          <a:off x="6764616" y="1441450"/>
          <a:ext cx="1944688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6" r:id="rId11" imgW="9752381" imgH="5466667" progId="">
                  <p:embed/>
                </p:oleObj>
              </mc:Choice>
              <mc:Fallback>
                <p:oleObj r:id="rId11" imgW="9752381" imgH="5466667" progId="">
                  <p:embed/>
                  <p:pic>
                    <p:nvPicPr>
                      <p:cNvPr id="1639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616" y="1441450"/>
                        <a:ext cx="1944688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1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57200" y="4110038"/>
          <a:ext cx="19446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7" r:id="rId13" imgW="9714286" imgH="5390476" progId="">
                  <p:embed/>
                </p:oleObj>
              </mc:Choice>
              <mc:Fallback>
                <p:oleObj r:id="rId13" imgW="9714286" imgH="5390476" progId="">
                  <p:embed/>
                  <p:pic>
                    <p:nvPicPr>
                      <p:cNvPr id="1639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10038"/>
                        <a:ext cx="19446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3803" y="2886556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Пятый элемент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8461" y="2752121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Робот-</a:t>
            </a:r>
          </a:p>
          <a:p>
            <a:r>
              <a:rPr lang="ru-RU" dirty="0"/>
              <a:t>полицейский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17" y="568681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Терминатор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6205" y="587148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Солярис</a:t>
            </a:r>
            <a:endParaRPr lang="ru-RU" dirty="0"/>
          </a:p>
        </p:txBody>
      </p:sp>
      <p:sp>
        <p:nvSpPr>
          <p:cNvPr id="20" name="Управляющая кнопка: справка 19">
            <a:hlinkClick r:id="" action="ppaction://noaction" highlightClick="1"/>
          </p:cNvPr>
          <p:cNvSpPr/>
          <p:nvPr/>
        </p:nvSpPr>
        <p:spPr bwMode="auto">
          <a:xfrm>
            <a:off x="6711212" y="1280508"/>
            <a:ext cx="2106418" cy="1451702"/>
          </a:xfrm>
          <a:prstGeom prst="actionButtonHelp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1000">
                <a:schemeClr val="accent4">
                  <a:lumMod val="1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Управляющая кнопка: справка 20">
            <a:hlinkClick r:id="" action="ppaction://noaction" highlightClick="1"/>
          </p:cNvPr>
          <p:cNvSpPr/>
          <p:nvPr/>
        </p:nvSpPr>
        <p:spPr bwMode="auto">
          <a:xfrm>
            <a:off x="400169" y="1291698"/>
            <a:ext cx="2106418" cy="1451702"/>
          </a:xfrm>
          <a:prstGeom prst="actionButtonHelp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31000">
                <a:schemeClr val="accent4">
                  <a:lumMod val="1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371794" y="2542153"/>
            <a:ext cx="4354077" cy="3907176"/>
            <a:chOff x="2371794" y="2542153"/>
            <a:chExt cx="4354077" cy="3907176"/>
          </a:xfrm>
        </p:grpSpPr>
        <p:graphicFrame>
          <p:nvGraphicFramePr>
            <p:cNvPr id="2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4823501"/>
                </p:ext>
              </p:extLst>
            </p:nvPr>
          </p:nvGraphicFramePr>
          <p:xfrm>
            <a:off x="2435725" y="2542153"/>
            <a:ext cx="4108256" cy="2303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68" r:id="rId15" imgW="9752381" imgH="5466667" progId="">
                    <p:embed/>
                  </p:oleObj>
                </mc:Choice>
                <mc:Fallback>
                  <p:oleObj r:id="rId15" imgW="9752381" imgH="5466667" progId="">
                    <p:embed/>
                    <p:pic>
                      <p:nvPicPr>
                        <p:cNvPr id="2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5725" y="2542153"/>
                          <a:ext cx="4108256" cy="2303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2371794" y="5525999"/>
              <a:ext cx="43540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О том, как погибший полицейский</a:t>
              </a:r>
            </a:p>
            <a:p>
              <a:r>
                <a:rPr lang="ru-RU" dirty="0"/>
                <a:t>вернулся в ряды борцов</a:t>
              </a:r>
            </a:p>
            <a:p>
              <a:r>
                <a:rPr lang="ru-RU" dirty="0"/>
                <a:t>с преступностью и несправедливостью</a:t>
              </a:r>
            </a:p>
          </p:txBody>
        </p:sp>
      </p:grpSp>
      <p:cxnSp>
        <p:nvCxnSpPr>
          <p:cNvPr id="27" name="Прямая со стрелкой 26"/>
          <p:cNvCxnSpPr/>
          <p:nvPr/>
        </p:nvCxnSpPr>
        <p:spPr bwMode="auto">
          <a:xfrm flipV="1">
            <a:off x="5387850" y="2769744"/>
            <a:ext cx="1347124" cy="6816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AutoShape 4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4" name="5-конечная звезда 23">
            <a:hlinkClick r:id="rId17" action="ppaction://hlinksldjump"/>
          </p:cNvPr>
          <p:cNvSpPr/>
          <p:nvPr/>
        </p:nvSpPr>
        <p:spPr bwMode="auto">
          <a:xfrm>
            <a:off x="8817630" y="5985049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уран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70494" y="4884738"/>
            <a:ext cx="361581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8010390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numSld="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1018" y="3234401"/>
            <a:ext cx="2510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Режиссер Люк </a:t>
            </a:r>
            <a:r>
              <a:rPr lang="ru-RU" dirty="0" err="1"/>
              <a:t>Бессон</a:t>
            </a:r>
            <a:endParaRPr lang="ru-RU" dirty="0"/>
          </a:p>
          <a:p>
            <a:r>
              <a:rPr lang="ru-RU" dirty="0"/>
              <a:t>1997 год</a:t>
            </a:r>
          </a:p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5B060-7272-4878-9F8F-C74D04D9B7C4}" type="slidenum">
              <a:rPr lang="ru-RU" altLang="ru-RU"/>
              <a:pPr>
                <a:defRPr/>
              </a:pPr>
              <a:t>19</a:t>
            </a:fld>
            <a:endParaRPr lang="ru-RU" altLang="ru-R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479704" y="16317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 dirty="0"/>
              <a:t>Научная</a:t>
            </a:r>
            <a:r>
              <a:rPr lang="ru-RU" altLang="ru-RU" dirty="0"/>
              <a:t> </a:t>
            </a:r>
            <a:r>
              <a:rPr lang="ru-RU" altLang="ru-RU" i="1" dirty="0"/>
              <a:t>фантастика</a:t>
            </a:r>
          </a:p>
        </p:txBody>
      </p:sp>
      <p:graphicFrame>
        <p:nvGraphicFramePr>
          <p:cNvPr id="16388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52636490"/>
              </p:ext>
            </p:extLst>
          </p:nvPr>
        </p:nvGraphicFramePr>
        <p:xfrm>
          <a:off x="457200" y="1441450"/>
          <a:ext cx="194786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4" r:id="rId7" imgW="9714286" imgH="5447619" progId="">
                  <p:embed/>
                </p:oleObj>
              </mc:Choice>
              <mc:Fallback>
                <p:oleObj r:id="rId7" imgW="9714286" imgH="544761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1450"/>
                        <a:ext cx="1947863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6319960"/>
              </p:ext>
            </p:extLst>
          </p:nvPr>
        </p:nvGraphicFramePr>
        <p:xfrm>
          <a:off x="6742113" y="4110038"/>
          <a:ext cx="1944687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5" r:id="rId9" imgW="5638095" imgH="3961905" progId="">
                  <p:embed/>
                </p:oleObj>
              </mc:Choice>
              <mc:Fallback>
                <p:oleObj r:id="rId9" imgW="5638095" imgH="396190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113" y="4110038"/>
                        <a:ext cx="1944687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9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40955614"/>
              </p:ext>
            </p:extLst>
          </p:nvPr>
        </p:nvGraphicFramePr>
        <p:xfrm>
          <a:off x="6764616" y="1441450"/>
          <a:ext cx="1944688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6" r:id="rId11" imgW="9752381" imgH="5466667" progId="">
                  <p:embed/>
                </p:oleObj>
              </mc:Choice>
              <mc:Fallback>
                <p:oleObj r:id="rId11" imgW="9752381" imgH="546666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616" y="1441450"/>
                        <a:ext cx="1944688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1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57200" y="4110038"/>
          <a:ext cx="19446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7" r:id="rId13" imgW="9714286" imgH="5390476" progId="">
                  <p:embed/>
                </p:oleObj>
              </mc:Choice>
              <mc:Fallback>
                <p:oleObj r:id="rId13" imgW="9714286" imgH="5390476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10038"/>
                        <a:ext cx="19446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3803" y="2886556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Пятый элемент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8461" y="2752121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Робот-</a:t>
            </a:r>
          </a:p>
          <a:p>
            <a:r>
              <a:rPr lang="ru-RU" dirty="0"/>
              <a:t>полицейский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17" y="568681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Терминатор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6205" y="587148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Солярис</a:t>
            </a:r>
            <a:endParaRPr lang="ru-RU" dirty="0"/>
          </a:p>
        </p:txBody>
      </p:sp>
      <p:sp>
        <p:nvSpPr>
          <p:cNvPr id="21" name="Управляющая кнопка: справка 20">
            <a:hlinkClick r:id="" action="ppaction://noaction" highlightClick="1"/>
          </p:cNvPr>
          <p:cNvSpPr/>
          <p:nvPr/>
        </p:nvSpPr>
        <p:spPr bwMode="auto">
          <a:xfrm>
            <a:off x="411323" y="1291862"/>
            <a:ext cx="2106418" cy="1451702"/>
          </a:xfrm>
          <a:prstGeom prst="actionButtonHelp">
            <a:avLst/>
          </a:prstGeom>
          <a:gradFill>
            <a:gsLst>
              <a:gs pos="100000">
                <a:srgbClr val="FF6600"/>
              </a:gs>
              <a:gs pos="31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268164" y="2318874"/>
            <a:ext cx="4595357" cy="4200421"/>
            <a:chOff x="2268164" y="2318874"/>
            <a:chExt cx="4595357" cy="4200421"/>
          </a:xfrm>
        </p:grpSpPr>
        <p:graphicFrame>
          <p:nvGraphicFramePr>
            <p:cNvPr id="1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1737145"/>
                </p:ext>
              </p:extLst>
            </p:nvPr>
          </p:nvGraphicFramePr>
          <p:xfrm>
            <a:off x="2268164" y="2318874"/>
            <a:ext cx="4595357" cy="2576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38" r:id="rId15" imgW="9714286" imgH="5447619" progId="">
                    <p:embed/>
                  </p:oleObj>
                </mc:Choice>
                <mc:Fallback>
                  <p:oleObj r:id="rId15" imgW="9714286" imgH="5447619" progId="">
                    <p:embed/>
                    <p:pic>
                      <p:nvPicPr>
                        <p:cNvPr id="1638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8164" y="2318874"/>
                          <a:ext cx="4595357" cy="25766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2776507" y="5595965"/>
              <a:ext cx="37545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Попробуйте в одной-двух фразах</a:t>
              </a:r>
            </a:p>
            <a:p>
              <a:r>
                <a:rPr lang="ru-RU" dirty="0"/>
                <a:t>рассказать, о чем этот </a:t>
              </a:r>
            </a:p>
            <a:p>
              <a:r>
                <a:rPr lang="ru-RU" dirty="0"/>
                <a:t>фильм и назовите его</a:t>
              </a:r>
            </a:p>
          </p:txBody>
        </p:sp>
      </p:grpSp>
      <p:sp>
        <p:nvSpPr>
          <p:cNvPr id="6" name="TextBox 5">
            <a:hlinkClick r:id="rId16" action="ppaction://hlinksldjump"/>
          </p:cNvPr>
          <p:cNvSpPr txBox="1"/>
          <p:nvPr/>
        </p:nvSpPr>
        <p:spPr>
          <a:xfrm>
            <a:off x="2823196" y="2591558"/>
            <a:ext cx="34403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НАУЧНАЯ ФАНТАСТИКА (НФ)</a:t>
            </a:r>
          </a:p>
          <a:p>
            <a:r>
              <a:rPr lang="ru-RU" dirty="0"/>
              <a:t>жанр </a:t>
            </a:r>
            <a:r>
              <a:rPr lang="ru-RU" dirty="0">
                <a:hlinkClick r:id="rId16" action="ppaction://hlinksldjump"/>
              </a:rPr>
              <a:t>литературы</a:t>
            </a:r>
            <a:r>
              <a:rPr lang="ru-RU" dirty="0"/>
              <a:t> и кино</a:t>
            </a:r>
          </a:p>
          <a:p>
            <a:r>
              <a:rPr lang="ru-RU" dirty="0"/>
              <a:t>включающий произведения</a:t>
            </a:r>
          </a:p>
          <a:p>
            <a:r>
              <a:rPr lang="ru-RU" dirty="0"/>
              <a:t>о том, чего нет в нашем мире,</a:t>
            </a:r>
          </a:p>
          <a:p>
            <a:r>
              <a:rPr lang="ru-RU" dirty="0"/>
              <a:t>но возможно (согласно </a:t>
            </a:r>
          </a:p>
          <a:p>
            <a:r>
              <a:rPr lang="ru-RU" dirty="0"/>
              <a:t>современным научным </a:t>
            </a:r>
          </a:p>
          <a:p>
            <a:r>
              <a:rPr lang="ru-RU" dirty="0">
                <a:hlinkClick r:id="rId16" action="ppaction://hlinksldjump"/>
              </a:rPr>
              <a:t>представлениям</a:t>
            </a:r>
            <a:r>
              <a:rPr lang="ru-RU" dirty="0"/>
              <a:t>) произойдет</a:t>
            </a:r>
          </a:p>
          <a:p>
            <a:r>
              <a:rPr lang="ru-RU" dirty="0"/>
              <a:t>в нашем мире в будущем</a:t>
            </a: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 flipH="1" flipV="1">
            <a:off x="2268164" y="2752121"/>
            <a:ext cx="1367732" cy="646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AutoShape 4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3" name="5-конечная звезда 22">
            <a:hlinkClick r:id="rId18" action="ppaction://hlinksldjump"/>
          </p:cNvPr>
          <p:cNvSpPr/>
          <p:nvPr/>
        </p:nvSpPr>
        <p:spPr bwMode="auto">
          <a:xfrm>
            <a:off x="8817630" y="5985049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уран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70494" y="4884738"/>
            <a:ext cx="361581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4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  <p:bldP spid="21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71442"/>
            <a:ext cx="82296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dirty="0">
                <a:solidFill>
                  <a:srgbClr val="FFC000"/>
                </a:solidFill>
                <a:hlinkClick r:id="rId2" action="ppaction://hlinksldjump"/>
              </a:rPr>
              <a:t>Великие фантасты</a:t>
            </a:r>
            <a:endParaRPr lang="ru-RU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>
                <a:hlinkClick r:id="rId3" action="ppaction://hlinksldjump"/>
              </a:rPr>
              <a:t>Знакомство с произведениями авторов</a:t>
            </a: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>
                <a:hlinkClick r:id="rId4" action="ppaction://hlinksldjump"/>
              </a:rPr>
              <a:t>Викторина – узнай книгу</a:t>
            </a: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/>
              <a:t>Кроссворд – </a:t>
            </a:r>
            <a:r>
              <a:rPr lang="ru-RU" dirty="0">
                <a:hlinkClick r:id="rId5" action="ppaction://hlinksldjump"/>
              </a:rPr>
              <a:t>писатели-фантасты</a:t>
            </a: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>
                <a:hlinkClick r:id="rId6" action="ppaction://hlinksldjump"/>
              </a:rPr>
              <a:t>Фантастика в кино</a:t>
            </a: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>
                <a:hlinkClick r:id="rId7" action="ppaction://hlinksldjump"/>
              </a:rPr>
              <a:t>Жанры фантастических произведений</a:t>
            </a: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/>
              <a:t>Кроссворд – </a:t>
            </a:r>
            <a:r>
              <a:rPr lang="ru-RU" dirty="0">
                <a:hlinkClick r:id="rId8" action="ppaction://hlinksldjump"/>
              </a:rPr>
              <a:t>угадай жанр фантастики</a:t>
            </a: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ru-RU" dirty="0">
                <a:hlinkClick r:id="rId9" action="ppaction://hlinksldjump"/>
              </a:rPr>
              <a:t>Мы любим фантастику</a:t>
            </a: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endParaRPr lang="ru-RU" dirty="0"/>
          </a:p>
          <a:p>
            <a:pPr marL="514350" indent="-514350">
              <a:buFont typeface="+mj-lt"/>
              <a:buAutoNum type="arabicPeriod"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7025A-772E-4412-8F5E-B50586C807D4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2865D-7592-4926-B60C-F90058F8885D}" type="slidenum">
              <a:rPr lang="ru-RU" altLang="ru-RU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048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/>
              <a:t>Ненаучная фантастика</a:t>
            </a: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717392"/>
              </p:ext>
            </p:extLst>
          </p:nvPr>
        </p:nvGraphicFramePr>
        <p:xfrm>
          <a:off x="5906081" y="1628911"/>
          <a:ext cx="2606649" cy="1063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0" r:id="rId6" imgW="9676190" imgH="3942857" progId="">
                  <p:embed/>
                </p:oleObj>
              </mc:Choice>
              <mc:Fallback>
                <p:oleObj r:id="rId6" imgW="9676190" imgH="3942857" progId="">
                  <p:embed/>
                  <p:pic>
                    <p:nvPicPr>
                      <p:cNvPr id="194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6081" y="1628911"/>
                        <a:ext cx="2606649" cy="1063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3" y="1718190"/>
            <a:ext cx="2057370" cy="144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5" y="4827316"/>
            <a:ext cx="2038773" cy="1146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50460"/>
            <a:ext cx="2186930" cy="1164540"/>
          </a:xfrm>
          <a:prstGeom prst="rect">
            <a:avLst/>
          </a:prstGeom>
        </p:spPr>
      </p:pic>
      <p:pic>
        <p:nvPicPr>
          <p:cNvPr id="12" name="16 тон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6364" y="2963637"/>
            <a:ext cx="525635" cy="525635"/>
          </a:xfrm>
          <a:prstGeom prst="rect">
            <a:avLst/>
          </a:prstGeom>
        </p:spPr>
      </p:pic>
      <p:sp>
        <p:nvSpPr>
          <p:cNvPr id="17" name="Управляющая кнопка: справка 16">
            <a:hlinkClick r:id="" action="ppaction://noaction" highlightClick="1"/>
          </p:cNvPr>
          <p:cNvSpPr/>
          <p:nvPr/>
        </p:nvSpPr>
        <p:spPr bwMode="auto">
          <a:xfrm>
            <a:off x="6300192" y="4601110"/>
            <a:ext cx="2181934" cy="1424198"/>
          </a:xfrm>
          <a:prstGeom prst="actionButtonHelp">
            <a:avLst/>
          </a:prstGeom>
          <a:gradFill>
            <a:gsLst>
              <a:gs pos="100000">
                <a:schemeClr val="tx1"/>
              </a:gs>
              <a:gs pos="4000">
                <a:schemeClr val="accent4">
                  <a:lumMod val="1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Управляющая кнопка: справка 17">
            <a:hlinkClick r:id="" action="ppaction://noaction" highlightClick="1"/>
          </p:cNvPr>
          <p:cNvSpPr/>
          <p:nvPr/>
        </p:nvSpPr>
        <p:spPr bwMode="auto">
          <a:xfrm>
            <a:off x="5875477" y="1368736"/>
            <a:ext cx="2606649" cy="1796451"/>
          </a:xfrm>
          <a:prstGeom prst="actionButtonHelp">
            <a:avLst/>
          </a:prstGeom>
          <a:gradFill>
            <a:gsLst>
              <a:gs pos="100000">
                <a:schemeClr val="tx1"/>
              </a:gs>
              <a:gs pos="4000">
                <a:schemeClr val="accent4">
                  <a:lumMod val="1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Управляющая кнопка: справка 18">
            <a:hlinkClick r:id="" action="ppaction://noaction" highlightClick="1"/>
          </p:cNvPr>
          <p:cNvSpPr/>
          <p:nvPr/>
        </p:nvSpPr>
        <p:spPr bwMode="auto">
          <a:xfrm>
            <a:off x="410269" y="4601110"/>
            <a:ext cx="2106418" cy="1451702"/>
          </a:xfrm>
          <a:prstGeom prst="actionButtonHelp">
            <a:avLst/>
          </a:prstGeom>
          <a:gradFill>
            <a:gsLst>
              <a:gs pos="100000">
                <a:schemeClr val="tx1"/>
              </a:gs>
              <a:gs pos="4000">
                <a:schemeClr val="accent4">
                  <a:lumMod val="1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Управляющая кнопка: справка 19">
            <a:hlinkClick r:id="" action="ppaction://noaction" highlightClick="1"/>
          </p:cNvPr>
          <p:cNvSpPr/>
          <p:nvPr/>
        </p:nvSpPr>
        <p:spPr bwMode="auto">
          <a:xfrm>
            <a:off x="376469" y="1688255"/>
            <a:ext cx="2106418" cy="1451702"/>
          </a:xfrm>
          <a:prstGeom prst="actionButtonHelp">
            <a:avLst/>
          </a:prstGeom>
          <a:gradFill>
            <a:gsLst>
              <a:gs pos="100000">
                <a:schemeClr val="tx1"/>
              </a:gs>
              <a:gs pos="4000">
                <a:schemeClr val="accent4">
                  <a:lumMod val="1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197" y="3331236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Годзилла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30855" y="319680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Матрица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2411" y="613149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Кинг-</a:t>
            </a:r>
            <a:r>
              <a:rPr lang="ru-RU" dirty="0" err="1"/>
              <a:t>конг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997755" y="6164803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Парк Юрского периода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51592" y="53908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Ядерные испытания</a:t>
            </a:r>
          </a:p>
          <a:p>
            <a:r>
              <a:rPr lang="ru-RU" dirty="0"/>
              <a:t>пробуждают  </a:t>
            </a:r>
            <a:r>
              <a:rPr lang="ru-RU" dirty="0" err="1"/>
              <a:t>спавщего</a:t>
            </a:r>
            <a:r>
              <a:rPr lang="ru-RU" dirty="0"/>
              <a:t> в </a:t>
            </a:r>
          </a:p>
          <a:p>
            <a:r>
              <a:rPr lang="ru-RU" dirty="0"/>
              <a:t>океане динозавра-мутанта</a:t>
            </a:r>
          </a:p>
        </p:txBody>
      </p:sp>
      <p:sp>
        <p:nvSpPr>
          <p:cNvPr id="27" name="Прямоугольник 26">
            <a:hlinkClick r:id="rId12" action="ppaction://hlinksldjump"/>
          </p:cNvPr>
          <p:cNvSpPr/>
          <p:nvPr/>
        </p:nvSpPr>
        <p:spPr>
          <a:xfrm>
            <a:off x="2781401" y="33145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Динозавр не может</a:t>
            </a:r>
          </a:p>
          <a:p>
            <a:r>
              <a:rPr lang="ru-RU" dirty="0"/>
              <a:t>увеличиться </a:t>
            </a:r>
            <a:r>
              <a:rPr lang="ru-RU" dirty="0">
                <a:hlinkClick r:id="rId12" action="ppaction://hlinksldjump"/>
              </a:rPr>
              <a:t>от</a:t>
            </a:r>
            <a:r>
              <a:rPr lang="ru-RU" dirty="0"/>
              <a:t> воздействия</a:t>
            </a:r>
          </a:p>
          <a:p>
            <a:r>
              <a:rPr lang="ru-RU" dirty="0"/>
              <a:t>радиации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99" y="2355838"/>
            <a:ext cx="4142218" cy="2899553"/>
          </a:xfrm>
          <a:prstGeom prst="rect">
            <a:avLst/>
          </a:prstGeom>
        </p:spPr>
      </p:pic>
      <p:sp>
        <p:nvSpPr>
          <p:cNvPr id="26" name="AutoShape 4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8" name="Управляющая кнопка: далее 27">
            <a:hlinkClick r:id="rId14" action="ppaction://hlinksldjump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16 тон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42399" y="4104371"/>
            <a:ext cx="525635" cy="525635"/>
          </a:xfrm>
          <a:prstGeom prst="rect">
            <a:avLst/>
          </a:prstGeom>
        </p:spPr>
      </p:pic>
      <p:sp>
        <p:nvSpPr>
          <p:cNvPr id="30" name="5-конечная звезда 29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2865D-7592-4926-B60C-F90058F8885D}" type="slidenum">
              <a:rPr lang="ru-RU" altLang="ru-RU"/>
              <a:pPr>
                <a:defRPr/>
              </a:pPr>
              <a:t>21</a:t>
            </a:fld>
            <a:endParaRPr lang="ru-RU" altLang="ru-RU"/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048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/>
              <a:t>Ненаучная фантастика</a:t>
            </a: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717392"/>
              </p:ext>
            </p:extLst>
          </p:nvPr>
        </p:nvGraphicFramePr>
        <p:xfrm>
          <a:off x="5906081" y="1628911"/>
          <a:ext cx="2606649" cy="1063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4" r:id="rId4" imgW="9676190" imgH="3942857" progId="">
                  <p:embed/>
                </p:oleObj>
              </mc:Choice>
              <mc:Fallback>
                <p:oleObj r:id="rId4" imgW="9676190" imgH="3942857" progId="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6081" y="1628911"/>
                        <a:ext cx="2606649" cy="1063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3" y="1718190"/>
            <a:ext cx="2057370" cy="144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5" y="4827316"/>
            <a:ext cx="2038773" cy="1146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50460"/>
            <a:ext cx="2186930" cy="1164540"/>
          </a:xfrm>
          <a:prstGeom prst="rect">
            <a:avLst/>
          </a:prstGeom>
        </p:spPr>
      </p:pic>
      <p:sp>
        <p:nvSpPr>
          <p:cNvPr id="17" name="Управляющая кнопка: справка 16">
            <a:hlinkClick r:id="" action="ppaction://noaction" highlightClick="1"/>
          </p:cNvPr>
          <p:cNvSpPr/>
          <p:nvPr/>
        </p:nvSpPr>
        <p:spPr bwMode="auto">
          <a:xfrm>
            <a:off x="6300192" y="4487670"/>
            <a:ext cx="2386608" cy="1565142"/>
          </a:xfrm>
          <a:prstGeom prst="actionButtonHelp">
            <a:avLst/>
          </a:prstGeom>
          <a:gradFill>
            <a:gsLst>
              <a:gs pos="100000">
                <a:schemeClr val="accent4">
                  <a:lumMod val="50000"/>
                </a:schemeClr>
              </a:gs>
              <a:gs pos="2000">
                <a:srgbClr val="0042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Управляющая кнопка: справка 18">
            <a:hlinkClick r:id="" action="ppaction://noaction" highlightClick="1"/>
          </p:cNvPr>
          <p:cNvSpPr/>
          <p:nvPr/>
        </p:nvSpPr>
        <p:spPr bwMode="auto">
          <a:xfrm>
            <a:off x="251520" y="4346005"/>
            <a:ext cx="2240643" cy="1785492"/>
          </a:xfrm>
          <a:prstGeom prst="actionButtonHelp">
            <a:avLst/>
          </a:prstGeom>
          <a:gradFill>
            <a:gsLst>
              <a:gs pos="100000">
                <a:schemeClr val="accent4">
                  <a:lumMod val="50000"/>
                </a:schemeClr>
              </a:gs>
              <a:gs pos="2000">
                <a:srgbClr val="0042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Управляющая кнопка: справка 19">
            <a:hlinkClick r:id="" action="ppaction://noaction" highlightClick="1"/>
          </p:cNvPr>
          <p:cNvSpPr/>
          <p:nvPr/>
        </p:nvSpPr>
        <p:spPr bwMode="auto">
          <a:xfrm>
            <a:off x="5906081" y="1512019"/>
            <a:ext cx="2626359" cy="1634907"/>
          </a:xfrm>
          <a:prstGeom prst="actionButtonHelp">
            <a:avLst/>
          </a:prstGeom>
          <a:gradFill>
            <a:gsLst>
              <a:gs pos="100000">
                <a:schemeClr val="accent4">
                  <a:lumMod val="50000"/>
                </a:schemeClr>
              </a:gs>
              <a:gs pos="2000">
                <a:srgbClr val="0042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197" y="3331236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Годзилла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30855" y="319680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Матрица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2411" y="613149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Кинг-</a:t>
            </a:r>
            <a:r>
              <a:rPr lang="ru-RU" dirty="0" err="1"/>
              <a:t>конг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997755" y="6164803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Парк Юрского периода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51592" y="53908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Наш современник, молодой</a:t>
            </a:r>
          </a:p>
          <a:p>
            <a:r>
              <a:rPr lang="ru-RU" dirty="0"/>
              <a:t> хакер обнаруживает, что </a:t>
            </a:r>
          </a:p>
          <a:p>
            <a:r>
              <a:rPr lang="ru-RU" dirty="0"/>
              <a:t>живёт в мире, созданном </a:t>
            </a:r>
          </a:p>
          <a:p>
            <a:r>
              <a:rPr lang="ru-RU" dirty="0"/>
              <a:t>искусственным интеллектом</a:t>
            </a:r>
          </a:p>
        </p:txBody>
      </p:sp>
      <p:sp>
        <p:nvSpPr>
          <p:cNvPr id="27" name="Прямоугольник 26">
            <a:hlinkClick r:id="rId9" action="ppaction://hlinksldjump"/>
          </p:cNvPr>
          <p:cNvSpPr/>
          <p:nvPr/>
        </p:nvSpPr>
        <p:spPr>
          <a:xfrm>
            <a:off x="2781401" y="33145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До создания </a:t>
            </a:r>
          </a:p>
          <a:p>
            <a:r>
              <a:rPr lang="ru-RU" dirty="0"/>
              <a:t>искусственного интеллекта</a:t>
            </a:r>
          </a:p>
          <a:p>
            <a:r>
              <a:rPr lang="ru-RU" dirty="0"/>
              <a:t>человечеству ещё далеко</a:t>
            </a: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91964"/>
              </p:ext>
            </p:extLst>
          </p:nvPr>
        </p:nvGraphicFramePr>
        <p:xfrm>
          <a:off x="2259558" y="2905846"/>
          <a:ext cx="4532669" cy="1849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5" r:id="rId4" imgW="9676190" imgH="3942857" progId="">
                  <p:embed/>
                </p:oleObj>
              </mc:Choice>
              <mc:Fallback>
                <p:oleObj r:id="rId4" imgW="9676190" imgH="3942857" progId="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9558" y="2905846"/>
                        <a:ext cx="4532669" cy="1849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utoShape 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8" name="5-конечная звезда 27">
            <a:hlinkClick r:id="rId11" action="ppaction://hlinksldjump"/>
          </p:cNvPr>
          <p:cNvSpPr/>
          <p:nvPr/>
        </p:nvSpPr>
        <p:spPr bwMode="auto">
          <a:xfrm>
            <a:off x="8817630" y="5985049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0004500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2865D-7592-4926-B60C-F90058F8885D}" type="slidenum">
              <a:rPr lang="ru-RU" altLang="ru-RU"/>
              <a:pPr>
                <a:defRPr/>
              </a:pPr>
              <a:t>22</a:t>
            </a:fld>
            <a:endParaRPr lang="ru-RU" altLang="ru-RU"/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048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/>
              <a:t>Ненаучная фантастика</a:t>
            </a: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717392"/>
              </p:ext>
            </p:extLst>
          </p:nvPr>
        </p:nvGraphicFramePr>
        <p:xfrm>
          <a:off x="5906081" y="1628911"/>
          <a:ext cx="2606649" cy="1063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3" r:id="rId4" imgW="9676190" imgH="3942857" progId="">
                  <p:embed/>
                </p:oleObj>
              </mc:Choice>
              <mc:Fallback>
                <p:oleObj r:id="rId4" imgW="9676190" imgH="3942857" progId="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6081" y="1628911"/>
                        <a:ext cx="2606649" cy="1063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3" y="1718190"/>
            <a:ext cx="2057370" cy="144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5" y="4827316"/>
            <a:ext cx="2038773" cy="1146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50460"/>
            <a:ext cx="2186930" cy="1164540"/>
          </a:xfrm>
          <a:prstGeom prst="rect">
            <a:avLst/>
          </a:prstGeom>
        </p:spPr>
      </p:pic>
      <p:sp>
        <p:nvSpPr>
          <p:cNvPr id="19" name="Управляющая кнопка: справка 18">
            <a:hlinkClick r:id="" action="ppaction://noaction" highlightClick="1"/>
          </p:cNvPr>
          <p:cNvSpPr/>
          <p:nvPr/>
        </p:nvSpPr>
        <p:spPr bwMode="auto">
          <a:xfrm>
            <a:off x="165404" y="4335212"/>
            <a:ext cx="2424285" cy="1680464"/>
          </a:xfrm>
          <a:prstGeom prst="actionButtonHelp">
            <a:avLst/>
          </a:prstGeom>
          <a:gradFill>
            <a:gsLst>
              <a:gs pos="100000">
                <a:srgbClr val="00B0F0"/>
              </a:gs>
              <a:gs pos="2000">
                <a:schemeClr val="tx2">
                  <a:lumMod val="5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Управляющая кнопка: справка 19">
            <a:hlinkClick r:id="" action="ppaction://noaction" highlightClick="1"/>
          </p:cNvPr>
          <p:cNvSpPr/>
          <p:nvPr/>
        </p:nvSpPr>
        <p:spPr bwMode="auto">
          <a:xfrm>
            <a:off x="6300192" y="4335212"/>
            <a:ext cx="2347647" cy="1680464"/>
          </a:xfrm>
          <a:prstGeom prst="actionButtonHelp">
            <a:avLst/>
          </a:prstGeom>
          <a:gradFill>
            <a:gsLst>
              <a:gs pos="100000">
                <a:srgbClr val="00B0F0"/>
              </a:gs>
              <a:gs pos="2000">
                <a:schemeClr val="tx2">
                  <a:lumMod val="5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197" y="3331236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Годзилла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30855" y="319680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Матрица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2411" y="613149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Кинг-</a:t>
            </a:r>
            <a:r>
              <a:rPr lang="ru-RU" dirty="0" err="1"/>
              <a:t>конг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997755" y="6164803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Парк Юрского периода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51592" y="53908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Клонировав кровь,</a:t>
            </a:r>
          </a:p>
          <a:p>
            <a:r>
              <a:rPr lang="ru-RU" dirty="0"/>
              <a:t>найденную в ископаемом</a:t>
            </a:r>
          </a:p>
          <a:p>
            <a:r>
              <a:rPr lang="ru-RU" dirty="0"/>
              <a:t>комаре, ученые возродили</a:t>
            </a:r>
          </a:p>
          <a:p>
            <a:r>
              <a:rPr lang="ru-RU" dirty="0"/>
              <a:t>динозавров</a:t>
            </a:r>
          </a:p>
        </p:txBody>
      </p:sp>
      <p:sp>
        <p:nvSpPr>
          <p:cNvPr id="27" name="Прямоугольник 26">
            <a:hlinkClick r:id="rId9" action="ppaction://hlinksldjump"/>
          </p:cNvPr>
          <p:cNvSpPr/>
          <p:nvPr/>
        </p:nvSpPr>
        <p:spPr>
          <a:xfrm>
            <a:off x="2751592" y="3049995"/>
            <a:ext cx="37717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Древние комары не кусали</a:t>
            </a:r>
          </a:p>
          <a:p>
            <a:r>
              <a:rPr lang="ru-RU" dirty="0"/>
              <a:t>холоднокровных животных</a:t>
            </a:r>
          </a:p>
          <a:p>
            <a:r>
              <a:rPr lang="ru-RU" dirty="0"/>
              <a:t>- ДНК сохраняется несколько сотен, но не миллионы лет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12" y="2610486"/>
            <a:ext cx="4267775" cy="2272590"/>
          </a:xfrm>
          <a:prstGeom prst="rect">
            <a:avLst/>
          </a:prstGeom>
        </p:spPr>
      </p:pic>
      <p:sp>
        <p:nvSpPr>
          <p:cNvPr id="17" name="AutoShape 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6" name="5-конечная звезда 25">
            <a:hlinkClick r:id="rId11" action="ppaction://hlinksldjump"/>
          </p:cNvPr>
          <p:cNvSpPr/>
          <p:nvPr/>
        </p:nvSpPr>
        <p:spPr bwMode="auto">
          <a:xfrm>
            <a:off x="8817630" y="5985049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2351383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2865D-7592-4926-B60C-F90058F8885D}" type="slidenum">
              <a:rPr lang="ru-RU" altLang="ru-RU"/>
              <a:pPr>
                <a:defRPr/>
              </a:pPr>
              <a:t>23</a:t>
            </a:fld>
            <a:endParaRPr lang="ru-RU" altLang="ru-RU"/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048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/>
              <a:t>Ненаучная фантастика</a:t>
            </a: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717392"/>
              </p:ext>
            </p:extLst>
          </p:nvPr>
        </p:nvGraphicFramePr>
        <p:xfrm>
          <a:off x="5906081" y="1628911"/>
          <a:ext cx="2606649" cy="1063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2" r:id="rId4" imgW="9676190" imgH="3942857" progId="">
                  <p:embed/>
                </p:oleObj>
              </mc:Choice>
              <mc:Fallback>
                <p:oleObj r:id="rId4" imgW="9676190" imgH="3942857" progId="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6081" y="1628911"/>
                        <a:ext cx="2606649" cy="1063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3" y="1718190"/>
            <a:ext cx="2057370" cy="1440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5" y="4827316"/>
            <a:ext cx="2038773" cy="1146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50460"/>
            <a:ext cx="2186930" cy="11645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6197" y="3331236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Годзилла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30855" y="319680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Матрица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2411" y="613149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Кинг-</a:t>
            </a:r>
            <a:r>
              <a:rPr lang="ru-RU" dirty="0" err="1"/>
              <a:t>конг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997755" y="6164803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Парк Юрского периода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51592" y="53908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Как вы думаете, что в </a:t>
            </a:r>
          </a:p>
          <a:p>
            <a:r>
              <a:rPr lang="ru-RU" dirty="0"/>
              <a:t>этом фильме </a:t>
            </a:r>
          </a:p>
          <a:p>
            <a:r>
              <a:rPr lang="ru-RU" dirty="0"/>
              <a:t>не соответствует</a:t>
            </a:r>
          </a:p>
          <a:p>
            <a:r>
              <a:rPr lang="ru-RU" dirty="0"/>
              <a:t>научным представлениям?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109837" y="31100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Обезьяна, размерам с</a:t>
            </a:r>
          </a:p>
          <a:p>
            <a:r>
              <a:rPr lang="ru-RU" dirty="0"/>
              <a:t>Кинг-</a:t>
            </a:r>
            <a:r>
              <a:rPr lang="ru-RU" dirty="0" err="1"/>
              <a:t>Конга</a:t>
            </a:r>
            <a:r>
              <a:rPr lang="ru-RU" dirty="0"/>
              <a:t> неспособна</a:t>
            </a:r>
          </a:p>
          <a:p>
            <a:r>
              <a:rPr lang="ru-RU" dirty="0"/>
              <a:t>передвигаться</a:t>
            </a:r>
          </a:p>
        </p:txBody>
      </p:sp>
      <p:sp>
        <p:nvSpPr>
          <p:cNvPr id="29" name="Управляющая кнопка: справка 28">
            <a:hlinkClick r:id="" action="ppaction://noaction" highlightClick="1"/>
          </p:cNvPr>
          <p:cNvSpPr/>
          <p:nvPr/>
        </p:nvSpPr>
        <p:spPr bwMode="auto">
          <a:xfrm>
            <a:off x="160953" y="4462876"/>
            <a:ext cx="2442936" cy="1683623"/>
          </a:xfrm>
          <a:prstGeom prst="actionButtonHelp">
            <a:avLst/>
          </a:prstGeom>
          <a:gradFill>
            <a:gsLst>
              <a:gs pos="100000">
                <a:srgbClr val="00B0F0"/>
              </a:gs>
              <a:gs pos="2000">
                <a:schemeClr val="tx2">
                  <a:lumMod val="5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hlinkClick r:id="rId9" action="ppaction://hlinksldjump"/>
          </p:cNvPr>
          <p:cNvSpPr/>
          <p:nvPr/>
        </p:nvSpPr>
        <p:spPr>
          <a:xfrm>
            <a:off x="3109837" y="28250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Ненаучная фантастика</a:t>
            </a:r>
          </a:p>
          <a:p>
            <a:r>
              <a:rPr lang="ru-RU" dirty="0"/>
              <a:t>обычно </a:t>
            </a:r>
            <a:r>
              <a:rPr lang="ru-RU" dirty="0">
                <a:hlinkClick r:id="rId9" action="ppaction://hlinksldjump"/>
              </a:rPr>
              <a:t>представляет</a:t>
            </a:r>
            <a:r>
              <a:rPr lang="ru-RU" dirty="0"/>
              <a:t> </a:t>
            </a:r>
          </a:p>
          <a:p>
            <a:r>
              <a:rPr lang="ru-RU" dirty="0"/>
              <a:t>невозможные события </a:t>
            </a:r>
          </a:p>
          <a:p>
            <a:r>
              <a:rPr lang="ru-RU" dirty="0"/>
              <a:t>в современном мире,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32" y="2432770"/>
            <a:ext cx="4318257" cy="2429020"/>
          </a:xfrm>
          <a:prstGeom prst="rect">
            <a:avLst/>
          </a:prstGeom>
        </p:spPr>
      </p:pic>
      <p:sp>
        <p:nvSpPr>
          <p:cNvPr id="17" name="AutoShape 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9" name="5-конечная звезда 18">
            <a:hlinkClick r:id="rId11" action="ppaction://hlinksldjump"/>
          </p:cNvPr>
          <p:cNvSpPr/>
          <p:nvPr/>
        </p:nvSpPr>
        <p:spPr bwMode="auto">
          <a:xfrm>
            <a:off x="8817630" y="5985049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648453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29" grpId="0" animBg="1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285C8-5BEE-44B1-83D4-7431AAB90D8A}" type="slidenum">
              <a:rPr lang="ru-RU" altLang="ru-RU"/>
              <a:pPr>
                <a:defRPr/>
              </a:pPr>
              <a:t>24</a:t>
            </a:fld>
            <a:endParaRPr lang="ru-RU" alt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i="1"/>
              <a:t>Фэнтези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0" y="1771828"/>
            <a:ext cx="3140569" cy="2089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82694"/>
            <a:ext cx="2840315" cy="2300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83" y="1666681"/>
            <a:ext cx="3288136" cy="18413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9" y="4365104"/>
            <a:ext cx="3140569" cy="2096330"/>
          </a:xfrm>
          <a:prstGeom prst="rect">
            <a:avLst/>
          </a:prstGeom>
        </p:spPr>
      </p:pic>
      <p:pic>
        <p:nvPicPr>
          <p:cNvPr id="13" name="Пираты Карибского моря легкие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1693" y="3252134"/>
            <a:ext cx="609600" cy="609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735720" y="2270056"/>
            <a:ext cx="6983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Фентези</a:t>
            </a:r>
            <a:r>
              <a:rPr lang="ru-RU" sz="3200" dirty="0"/>
              <a:t> - это история,</a:t>
            </a:r>
          </a:p>
          <a:p>
            <a:r>
              <a:rPr lang="ru-RU" sz="3200" dirty="0"/>
              <a:t>произошедшая в прошлом</a:t>
            </a:r>
          </a:p>
          <a:p>
            <a:r>
              <a:rPr lang="ru-RU" sz="3200" dirty="0"/>
              <a:t>мира, отличающегося от нашего,</a:t>
            </a:r>
          </a:p>
          <a:p>
            <a:r>
              <a:rPr lang="ru-RU" sz="3200" dirty="0"/>
              <a:t>в сказочной стране, в мире,</a:t>
            </a:r>
          </a:p>
          <a:p>
            <a:r>
              <a:rPr lang="ru-RU" sz="3200" dirty="0"/>
              <a:t>где есть маги или «в далекой-</a:t>
            </a:r>
          </a:p>
          <a:p>
            <a:r>
              <a:rPr lang="ru-RU" sz="3200" dirty="0"/>
              <a:t>далекой галактике»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1639" y="982753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Звездные войны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33146" y="1092349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Пираты Карибского моря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7853" y="3783014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Властелин колец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3197" y="3816320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Гарри Поттер</a:t>
            </a:r>
          </a:p>
        </p:txBody>
      </p:sp>
      <p:sp>
        <p:nvSpPr>
          <p:cNvPr id="14" name="AutoShape 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5-конечная звезда 15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Пираты Карибского моря легкие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6300" y="41523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598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8" grpId="3"/>
      <p:bldP spid="19" grpId="0"/>
      <p:bldP spid="19" grpId="1"/>
      <p:bldP spid="19" grpId="2"/>
      <p:bldP spid="19" grpId="3"/>
      <p:bldP spid="19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2" grpId="0"/>
      <p:bldP spid="22" grpId="1"/>
      <p:bldP spid="22" grpId="2"/>
      <p:bldP spid="22" grpId="3"/>
      <p:bldP spid="22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20D7EA-F1E6-4AED-886D-1FD2E6343D53}" type="slidenum">
              <a:rPr lang="ru-RU" altLang="ru-RU"/>
              <a:pPr>
                <a:defRPr/>
              </a:pPr>
              <a:t>25</a:t>
            </a:fld>
            <a:endParaRPr lang="ru-RU" altLang="ru-RU"/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3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 dirty="0"/>
              <a:t>Фильм-комикс</a:t>
            </a:r>
            <a:endParaRPr lang="ru-RU" altLang="ru-RU" i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04" y="1462271"/>
            <a:ext cx="3244850" cy="1784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80319"/>
            <a:ext cx="3184344" cy="2069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97" y="4075745"/>
            <a:ext cx="3810206" cy="2057511"/>
          </a:xfrm>
          <a:prstGeom prst="rect">
            <a:avLst/>
          </a:prstGeom>
        </p:spPr>
      </p:pic>
      <p:pic>
        <p:nvPicPr>
          <p:cNvPr id="10" name="Michael Giacchino - 100 Mile Das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6656" y="2937200"/>
            <a:ext cx="1443378" cy="1443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2772"/>
            <a:ext cx="3491880" cy="23832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90800" y="301822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фильме-комиксе всегда есть</a:t>
            </a:r>
          </a:p>
          <a:p>
            <a:r>
              <a:rPr lang="ru-RU" dirty="0"/>
              <a:t>Главный супергерой и главный</a:t>
            </a:r>
          </a:p>
          <a:p>
            <a:r>
              <a:rPr lang="ru-RU" dirty="0" err="1"/>
              <a:t>Суперзлодей</a:t>
            </a:r>
            <a:r>
              <a:rPr lang="ru-RU" dirty="0"/>
              <a:t>. И оба, как правило,</a:t>
            </a:r>
          </a:p>
          <a:p>
            <a:r>
              <a:rPr lang="ru-RU" dirty="0"/>
              <a:t>обладают </a:t>
            </a:r>
            <a:r>
              <a:rPr lang="ru-RU" dirty="0" err="1"/>
              <a:t>суперспособностями</a:t>
            </a:r>
            <a:r>
              <a:rPr lang="ru-RU" dirty="0"/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973" y="797907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Бетмен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682829" y="97402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Видок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101187" y="3598168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Суперсемейка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246531" y="3631474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Человек-паук</a:t>
            </a:r>
          </a:p>
        </p:txBody>
      </p:sp>
      <p:sp>
        <p:nvSpPr>
          <p:cNvPr id="14" name="AutoShape 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5-конечная звезда 19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Michael Giacchino - 100 Mile Das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6555" y="4449483"/>
            <a:ext cx="1443378" cy="14433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xit" presetSubtype="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xit" presetSubtype="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1" presetClass="exit" presetSubtype="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xit" presetSubtype="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1" presetClass="exit" presetSubtype="1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xit" presetSubtype="1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xit" presetSubtype="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xit" presetSubtype="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xit" presetSubtype="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xit" presetSubtype="1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1" presetClass="exit" presetSubtype="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1" presetClass="exit" presetSubtype="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1" presetClass="exit" presetSubtype="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25758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878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6" grpId="0"/>
      <p:bldP spid="16" grpId="1"/>
      <p:bldP spid="16" grpId="2"/>
      <p:bldP spid="16" grpId="3"/>
      <p:bldP spid="16" grpId="4"/>
      <p:bldP spid="16" grpId="5"/>
      <p:bldP spid="16" grpId="6"/>
      <p:bldP spid="16" grpId="7"/>
      <p:bldP spid="16" grpId="8"/>
      <p:bldP spid="17" grpId="0"/>
      <p:bldP spid="17" grpId="1"/>
      <p:bldP spid="17" grpId="2"/>
      <p:bldP spid="17" grpId="3"/>
      <p:bldP spid="17" grpId="4"/>
      <p:bldP spid="17" grpId="5"/>
      <p:bldP spid="17" grpId="6"/>
      <p:bldP spid="17" grpId="7"/>
      <p:bldP spid="17" grpId="8"/>
      <p:bldP spid="18" grpId="0"/>
      <p:bldP spid="18" grpId="1"/>
      <p:bldP spid="18" grpId="2"/>
      <p:bldP spid="18" grpId="3"/>
      <p:bldP spid="18" grpId="4"/>
      <p:bldP spid="18" grpId="5"/>
      <p:bldP spid="18" grpId="6"/>
      <p:bldP spid="18" grpId="7"/>
      <p:bldP spid="18" grpId="8"/>
      <p:bldP spid="19" grpId="0"/>
      <p:bldP spid="19" grpId="1"/>
      <p:bldP spid="19" grpId="2"/>
      <p:bldP spid="19" grpId="3"/>
      <p:bldP spid="19" grpId="4"/>
      <p:bldP spid="19" grpId="5"/>
      <p:bldP spid="19" grpId="6"/>
      <p:bldP spid="19" grpId="7"/>
      <p:bldP spid="19" grpId="8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A57A7-040A-4542-91F2-9C87CEFFC741}" type="slidenum">
              <a:rPr lang="ru-RU" altLang="ru-RU"/>
              <a:pPr>
                <a:defRPr/>
              </a:pPr>
              <a:t>26</a:t>
            </a:fld>
            <a:endParaRPr lang="ru-RU" altLang="ru-RU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 sz="quarter"/>
          </p:nvPr>
        </p:nvSpPr>
        <p:spPr>
          <a:xfrm>
            <a:off x="827583" y="21974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i="1" dirty="0"/>
              <a:t>Фантастические</a:t>
            </a:r>
            <a:r>
              <a:rPr lang="ru-RU" altLang="ru-RU" dirty="0"/>
              <a:t> </a:t>
            </a:r>
            <a:r>
              <a:rPr lang="ru-RU" altLang="ru-RU" i="1" dirty="0"/>
              <a:t>притчи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99287"/>
            <a:ext cx="3017912" cy="1999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79" y="4117541"/>
            <a:ext cx="2836912" cy="21276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6" y="3821300"/>
            <a:ext cx="2856639" cy="22995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628800"/>
            <a:ext cx="2947047" cy="1657714"/>
          </a:xfrm>
          <a:prstGeom prst="rect">
            <a:avLst/>
          </a:prstGeom>
        </p:spPr>
      </p:pic>
      <p:pic>
        <p:nvPicPr>
          <p:cNvPr id="16" name="Орландо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8448" y="3741538"/>
            <a:ext cx="609600" cy="6096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773187" y="2596011"/>
            <a:ext cx="6983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Притча, похожа на сказку,</a:t>
            </a:r>
          </a:p>
          <a:p>
            <a:r>
              <a:rPr lang="ru-RU" sz="3200" dirty="0"/>
              <a:t>но это всегда история с</a:t>
            </a:r>
          </a:p>
          <a:p>
            <a:r>
              <a:rPr lang="ru-RU" sz="3200" dirty="0"/>
              <a:t>моралью. Фантастика в ней</a:t>
            </a:r>
          </a:p>
          <a:p>
            <a:r>
              <a:rPr lang="ru-RU" sz="3200" dirty="0"/>
              <a:t>нужна, чтобы ярче </a:t>
            </a:r>
          </a:p>
          <a:p>
            <a:r>
              <a:rPr lang="ru-RU" sz="3200" dirty="0"/>
              <a:t>представить обычную жизнь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2370" y="1036942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Унесенные призраками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20226" y="1213055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Кин-дза-дза</a:t>
            </a:r>
            <a:r>
              <a:rPr lang="ru-RU" dirty="0"/>
              <a:t>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7583" y="3369241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Тайна третьей планеты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13864" y="3723431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Сказка странствий</a:t>
            </a:r>
          </a:p>
        </p:txBody>
      </p:sp>
      <p:sp>
        <p:nvSpPr>
          <p:cNvPr id="15" name="AutoShape 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конечная звезда 17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Орландо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5862" y="497109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6" presetClass="entr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xit" presetSubtype="2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xit" presetSubtype="2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6" presetClass="entr" presetSubtype="2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3658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22" grpId="3"/>
      <p:bldP spid="23" grpId="0"/>
      <p:bldP spid="23" grpId="1"/>
      <p:bldP spid="23" grpId="2"/>
      <p:bldP spid="23" grpId="3"/>
      <p:bldP spid="23" grpId="4"/>
      <p:bldP spid="24" grpId="0"/>
      <p:bldP spid="24" grpId="1"/>
      <p:bldP spid="24" grpId="2"/>
      <p:bldP spid="24" grpId="3"/>
      <p:bldP spid="24" grpId="4"/>
      <p:bldP spid="25" grpId="0"/>
      <p:bldP spid="25" grpId="1"/>
      <p:bldP spid="25" grpId="2"/>
      <p:bldP spid="25" grpId="3"/>
      <p:bldP spid="25" grpId="4"/>
      <p:bldP spid="26" grpId="0"/>
      <p:bldP spid="26" grpId="1"/>
      <p:bldP spid="26" grpId="2"/>
      <p:bldP spid="26" grpId="3"/>
      <p:bldP spid="26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81"/>
          <p:cNvSpPr txBox="1">
            <a:spLocks noChangeArrowheads="1"/>
          </p:cNvSpPr>
          <p:nvPr/>
        </p:nvSpPr>
        <p:spPr bwMode="auto">
          <a:xfrm>
            <a:off x="2692400" y="1466850"/>
            <a:ext cx="584200" cy="585788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ф</a:t>
            </a:r>
          </a:p>
        </p:txBody>
      </p:sp>
      <p:sp>
        <p:nvSpPr>
          <p:cNvPr id="12292" name="TextBox 86"/>
          <p:cNvSpPr txBox="1">
            <a:spLocks noChangeArrowheads="1"/>
          </p:cNvSpPr>
          <p:nvPr/>
        </p:nvSpPr>
        <p:spPr bwMode="auto">
          <a:xfrm>
            <a:off x="5608638" y="1466850"/>
            <a:ext cx="582612" cy="585788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п</a:t>
            </a:r>
          </a:p>
        </p:txBody>
      </p:sp>
      <p:sp>
        <p:nvSpPr>
          <p:cNvPr id="12293" name="TextBox 94"/>
          <p:cNvSpPr txBox="1">
            <a:spLocks noChangeArrowheads="1"/>
          </p:cNvSpPr>
          <p:nvPr/>
        </p:nvSpPr>
        <p:spPr bwMode="auto">
          <a:xfrm>
            <a:off x="2692400" y="2052638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э</a:t>
            </a:r>
          </a:p>
        </p:txBody>
      </p:sp>
      <p:sp>
        <p:nvSpPr>
          <p:cNvPr id="12294" name="TextBox 99"/>
          <p:cNvSpPr txBox="1">
            <a:spLocks noChangeArrowheads="1"/>
          </p:cNvSpPr>
          <p:nvPr/>
        </p:nvSpPr>
        <p:spPr bwMode="auto">
          <a:xfrm>
            <a:off x="5608638" y="2052638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р</a:t>
            </a:r>
          </a:p>
        </p:txBody>
      </p:sp>
      <p:sp>
        <p:nvSpPr>
          <p:cNvPr id="12295" name="TextBox 105"/>
          <p:cNvSpPr txBox="1">
            <a:spLocks noChangeArrowheads="1"/>
          </p:cNvSpPr>
          <p:nvPr/>
        </p:nvSpPr>
        <p:spPr bwMode="auto">
          <a:xfrm>
            <a:off x="1525588" y="2636838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ф</a:t>
            </a:r>
          </a:p>
        </p:txBody>
      </p:sp>
      <p:sp>
        <p:nvSpPr>
          <p:cNvPr id="12296" name="TextBox 106"/>
          <p:cNvSpPr txBox="1">
            <a:spLocks noChangeArrowheads="1"/>
          </p:cNvSpPr>
          <p:nvPr/>
        </p:nvSpPr>
        <p:spPr bwMode="auto">
          <a:xfrm>
            <a:off x="2109788" y="2636838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а</a:t>
            </a:r>
          </a:p>
        </p:txBody>
      </p:sp>
      <p:sp>
        <p:nvSpPr>
          <p:cNvPr id="12297" name="TextBox 107"/>
          <p:cNvSpPr txBox="1">
            <a:spLocks noChangeArrowheads="1"/>
          </p:cNvSpPr>
          <p:nvPr/>
        </p:nvSpPr>
        <p:spPr bwMode="auto">
          <a:xfrm>
            <a:off x="2692400" y="2636838"/>
            <a:ext cx="584200" cy="584200"/>
          </a:xfrm>
          <a:prstGeom prst="rect">
            <a:avLst/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н</a:t>
            </a:r>
          </a:p>
        </p:txBody>
      </p:sp>
      <p:sp>
        <p:nvSpPr>
          <p:cNvPr id="12298" name="TextBox 108"/>
          <p:cNvSpPr txBox="1">
            <a:spLocks noChangeArrowheads="1"/>
          </p:cNvSpPr>
          <p:nvPr/>
        </p:nvSpPr>
        <p:spPr bwMode="auto">
          <a:xfrm>
            <a:off x="3276600" y="2636838"/>
            <a:ext cx="582613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т</a:t>
            </a:r>
          </a:p>
        </p:txBody>
      </p:sp>
      <p:sp>
        <p:nvSpPr>
          <p:cNvPr id="12299" name="TextBox 109"/>
          <p:cNvSpPr txBox="1">
            <a:spLocks noChangeArrowheads="1"/>
          </p:cNvSpPr>
          <p:nvPr/>
        </p:nvSpPr>
        <p:spPr bwMode="auto">
          <a:xfrm>
            <a:off x="3859213" y="2636838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а</a:t>
            </a:r>
          </a:p>
        </p:txBody>
      </p:sp>
      <p:sp>
        <p:nvSpPr>
          <p:cNvPr id="12300" name="TextBox 110"/>
          <p:cNvSpPr txBox="1">
            <a:spLocks noChangeArrowheads="1"/>
          </p:cNvSpPr>
          <p:nvPr/>
        </p:nvSpPr>
        <p:spPr bwMode="auto">
          <a:xfrm>
            <a:off x="4441825" y="2636838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с</a:t>
            </a:r>
          </a:p>
        </p:txBody>
      </p:sp>
      <p:sp>
        <p:nvSpPr>
          <p:cNvPr id="12301" name="TextBox 111"/>
          <p:cNvSpPr txBox="1">
            <a:spLocks noChangeArrowheads="1"/>
          </p:cNvSpPr>
          <p:nvPr/>
        </p:nvSpPr>
        <p:spPr bwMode="auto">
          <a:xfrm>
            <a:off x="5026025" y="2636838"/>
            <a:ext cx="582613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т</a:t>
            </a:r>
          </a:p>
        </p:txBody>
      </p:sp>
      <p:sp>
        <p:nvSpPr>
          <p:cNvPr id="12302" name="TextBox 112"/>
          <p:cNvSpPr txBox="1">
            <a:spLocks noChangeArrowheads="1"/>
          </p:cNvSpPr>
          <p:nvPr/>
        </p:nvSpPr>
        <p:spPr bwMode="auto">
          <a:xfrm>
            <a:off x="5608638" y="2636838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и</a:t>
            </a:r>
          </a:p>
        </p:txBody>
      </p:sp>
      <p:sp>
        <p:nvSpPr>
          <p:cNvPr id="12303" name="TextBox 113"/>
          <p:cNvSpPr txBox="1">
            <a:spLocks noChangeArrowheads="1"/>
          </p:cNvSpPr>
          <p:nvPr/>
        </p:nvSpPr>
        <p:spPr bwMode="auto">
          <a:xfrm>
            <a:off x="6191250" y="2636838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к</a:t>
            </a:r>
          </a:p>
        </p:txBody>
      </p:sp>
      <p:sp>
        <p:nvSpPr>
          <p:cNvPr id="12304" name="TextBox 114"/>
          <p:cNvSpPr txBox="1">
            <a:spLocks noChangeArrowheads="1"/>
          </p:cNvSpPr>
          <p:nvPr/>
        </p:nvSpPr>
        <p:spPr bwMode="auto">
          <a:xfrm>
            <a:off x="6775450" y="2636838"/>
            <a:ext cx="582613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а</a:t>
            </a:r>
          </a:p>
        </p:txBody>
      </p:sp>
      <p:sp>
        <p:nvSpPr>
          <p:cNvPr id="12305" name="TextBox 120"/>
          <p:cNvSpPr txBox="1">
            <a:spLocks noChangeArrowheads="1"/>
          </p:cNvSpPr>
          <p:nvPr/>
        </p:nvSpPr>
        <p:spPr bwMode="auto">
          <a:xfrm>
            <a:off x="2692400" y="3221038"/>
            <a:ext cx="584200" cy="585787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т</a:t>
            </a:r>
          </a:p>
        </p:txBody>
      </p:sp>
      <p:sp>
        <p:nvSpPr>
          <p:cNvPr id="12306" name="TextBox 123"/>
          <p:cNvSpPr txBox="1">
            <a:spLocks noChangeArrowheads="1"/>
          </p:cNvSpPr>
          <p:nvPr/>
        </p:nvSpPr>
        <p:spPr bwMode="auto">
          <a:xfrm>
            <a:off x="4441825" y="3221038"/>
            <a:ext cx="584200" cy="585787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к</a:t>
            </a:r>
          </a:p>
        </p:txBody>
      </p:sp>
      <p:sp>
        <p:nvSpPr>
          <p:cNvPr id="12307" name="TextBox 125"/>
          <p:cNvSpPr txBox="1">
            <a:spLocks noChangeArrowheads="1"/>
          </p:cNvSpPr>
          <p:nvPr/>
        </p:nvSpPr>
        <p:spPr bwMode="auto">
          <a:xfrm>
            <a:off x="5608638" y="3221038"/>
            <a:ext cx="582612" cy="585787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т</a:t>
            </a:r>
          </a:p>
        </p:txBody>
      </p:sp>
      <p:sp>
        <p:nvSpPr>
          <p:cNvPr id="12308" name="TextBox 133"/>
          <p:cNvSpPr txBox="1">
            <a:spLocks noChangeArrowheads="1"/>
          </p:cNvSpPr>
          <p:nvPr/>
        </p:nvSpPr>
        <p:spPr bwMode="auto">
          <a:xfrm>
            <a:off x="2692400" y="3806825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е</a:t>
            </a:r>
          </a:p>
        </p:txBody>
      </p:sp>
      <p:sp>
        <p:nvSpPr>
          <p:cNvPr id="12309" name="TextBox 136"/>
          <p:cNvSpPr txBox="1">
            <a:spLocks noChangeArrowheads="1"/>
          </p:cNvSpPr>
          <p:nvPr/>
        </p:nvSpPr>
        <p:spPr bwMode="auto">
          <a:xfrm>
            <a:off x="4441825" y="3806825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а</a:t>
            </a:r>
          </a:p>
        </p:txBody>
      </p:sp>
      <p:sp>
        <p:nvSpPr>
          <p:cNvPr id="12310" name="TextBox 138"/>
          <p:cNvSpPr txBox="1">
            <a:spLocks noChangeArrowheads="1"/>
          </p:cNvSpPr>
          <p:nvPr/>
        </p:nvSpPr>
        <p:spPr bwMode="auto">
          <a:xfrm>
            <a:off x="5608638" y="3806825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ч</a:t>
            </a:r>
          </a:p>
        </p:txBody>
      </p:sp>
      <p:sp>
        <p:nvSpPr>
          <p:cNvPr id="12311" name="TextBox 146"/>
          <p:cNvSpPr txBox="1">
            <a:spLocks noChangeArrowheads="1"/>
          </p:cNvSpPr>
          <p:nvPr/>
        </p:nvSpPr>
        <p:spPr bwMode="auto">
          <a:xfrm>
            <a:off x="2692400" y="4391025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з</a:t>
            </a:r>
          </a:p>
        </p:txBody>
      </p:sp>
      <p:sp>
        <p:nvSpPr>
          <p:cNvPr id="12312" name="TextBox 149"/>
          <p:cNvSpPr txBox="1">
            <a:spLocks noChangeArrowheads="1"/>
          </p:cNvSpPr>
          <p:nvPr/>
        </p:nvSpPr>
        <p:spPr bwMode="auto">
          <a:xfrm>
            <a:off x="4441825" y="4391025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з</a:t>
            </a:r>
          </a:p>
        </p:txBody>
      </p:sp>
      <p:sp>
        <p:nvSpPr>
          <p:cNvPr id="12313" name="TextBox 151"/>
          <p:cNvSpPr txBox="1">
            <a:spLocks noChangeArrowheads="1"/>
          </p:cNvSpPr>
          <p:nvPr/>
        </p:nvSpPr>
        <p:spPr bwMode="auto">
          <a:xfrm>
            <a:off x="5608638" y="4391025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и</a:t>
            </a:r>
          </a:p>
        </p:txBody>
      </p:sp>
      <p:sp>
        <p:nvSpPr>
          <p:cNvPr id="12314" name="TextBox 159"/>
          <p:cNvSpPr txBox="1">
            <a:spLocks noChangeArrowheads="1"/>
          </p:cNvSpPr>
          <p:nvPr/>
        </p:nvSpPr>
        <p:spPr bwMode="auto">
          <a:xfrm>
            <a:off x="2692400" y="4975225"/>
            <a:ext cx="584200" cy="585788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и</a:t>
            </a:r>
          </a:p>
        </p:txBody>
      </p:sp>
      <p:sp>
        <p:nvSpPr>
          <p:cNvPr id="12315" name="TextBox 162"/>
          <p:cNvSpPr txBox="1">
            <a:spLocks noChangeArrowheads="1"/>
          </p:cNvSpPr>
          <p:nvPr/>
        </p:nvSpPr>
        <p:spPr bwMode="auto">
          <a:xfrm>
            <a:off x="4441825" y="4975225"/>
            <a:ext cx="584200" cy="585788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к</a:t>
            </a:r>
          </a:p>
        </p:txBody>
      </p:sp>
      <p:sp>
        <p:nvSpPr>
          <p:cNvPr id="12316" name="TextBox 174"/>
          <p:cNvSpPr txBox="1">
            <a:spLocks noChangeArrowheads="1"/>
          </p:cNvSpPr>
          <p:nvPr/>
        </p:nvSpPr>
        <p:spPr bwMode="auto">
          <a:xfrm>
            <a:off x="3859213" y="5561013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м</a:t>
            </a:r>
          </a:p>
        </p:txBody>
      </p:sp>
      <p:sp>
        <p:nvSpPr>
          <p:cNvPr id="12317" name="TextBox 175"/>
          <p:cNvSpPr txBox="1">
            <a:spLocks noChangeArrowheads="1"/>
          </p:cNvSpPr>
          <p:nvPr/>
        </p:nvSpPr>
        <p:spPr bwMode="auto">
          <a:xfrm>
            <a:off x="4441825" y="5561013"/>
            <a:ext cx="584200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и</a:t>
            </a:r>
          </a:p>
        </p:txBody>
      </p:sp>
      <p:sp>
        <p:nvSpPr>
          <p:cNvPr id="12318" name="TextBox 176"/>
          <p:cNvSpPr txBox="1">
            <a:spLocks noChangeArrowheads="1"/>
          </p:cNvSpPr>
          <p:nvPr/>
        </p:nvSpPr>
        <p:spPr bwMode="auto">
          <a:xfrm>
            <a:off x="5026025" y="5561013"/>
            <a:ext cx="582613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ф</a:t>
            </a:r>
          </a:p>
        </p:txBody>
      </p:sp>
      <p:sp>
        <p:nvSpPr>
          <p:cNvPr id="12319" name="TextBox 177"/>
          <p:cNvSpPr txBox="1">
            <a:spLocks noChangeArrowheads="1"/>
          </p:cNvSpPr>
          <p:nvPr/>
        </p:nvSpPr>
        <p:spPr bwMode="auto">
          <a:xfrm>
            <a:off x="5608638" y="5561013"/>
            <a:ext cx="582612" cy="584200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/>
              <a:t>ы</a:t>
            </a:r>
          </a:p>
        </p:txBody>
      </p:sp>
      <p:sp>
        <p:nvSpPr>
          <p:cNvPr id="33" name="Стрелка вправо 32"/>
          <p:cNvSpPr/>
          <p:nvPr/>
        </p:nvSpPr>
        <p:spPr bwMode="auto">
          <a:xfrm>
            <a:off x="999332" y="2564904"/>
            <a:ext cx="468313" cy="719137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5</a:t>
            </a: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624137" y="955298"/>
            <a:ext cx="720725" cy="46831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2</a:t>
            </a:r>
          </a:p>
        </p:txBody>
      </p:sp>
      <p:sp>
        <p:nvSpPr>
          <p:cNvPr id="36" name="Стрелка вниз 35"/>
          <p:cNvSpPr/>
          <p:nvPr/>
        </p:nvSpPr>
        <p:spPr bwMode="auto">
          <a:xfrm>
            <a:off x="5539581" y="922201"/>
            <a:ext cx="720725" cy="46831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4</a:t>
            </a:r>
          </a:p>
        </p:txBody>
      </p:sp>
      <p:sp>
        <p:nvSpPr>
          <p:cNvPr id="37" name="Стрелка вниз 36"/>
          <p:cNvSpPr/>
          <p:nvPr/>
        </p:nvSpPr>
        <p:spPr bwMode="auto">
          <a:xfrm>
            <a:off x="4404129" y="2102618"/>
            <a:ext cx="720725" cy="46831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1</a:t>
            </a:r>
          </a:p>
        </p:txBody>
      </p:sp>
      <p:sp>
        <p:nvSpPr>
          <p:cNvPr id="38" name="Стрелка вправо 37"/>
          <p:cNvSpPr/>
          <p:nvPr/>
        </p:nvSpPr>
        <p:spPr bwMode="auto">
          <a:xfrm>
            <a:off x="3344862" y="5561013"/>
            <a:ext cx="468313" cy="719137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/>
              <a:t>3</a:t>
            </a:r>
          </a:p>
        </p:txBody>
      </p:sp>
      <p:pic>
        <p:nvPicPr>
          <p:cNvPr id="40" name="профессионал тих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3044" y="5080243"/>
            <a:ext cx="609600" cy="609600"/>
          </a:xfrm>
          <a:prstGeom prst="rect">
            <a:avLst/>
          </a:prstGeom>
        </p:spPr>
      </p:pic>
      <p:sp>
        <p:nvSpPr>
          <p:cNvPr id="39" name="AutoShape 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" name="Прямоугольник 1"/>
          <p:cNvSpPr/>
          <p:nvPr/>
        </p:nvSpPr>
        <p:spPr>
          <a:xfrm>
            <a:off x="749381" y="162475"/>
            <a:ext cx="680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Угадай жанр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859213" y="238400"/>
            <a:ext cx="680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3. …О богах и героях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381455" y="215431"/>
            <a:ext cx="680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4. …Сказочная история с моралью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278684" y="206326"/>
            <a:ext cx="680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1. …Начинается со слов «жили-были»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484226" y="224536"/>
            <a:ext cx="680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2. …Истории с магами и драконами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665618" y="227979"/>
            <a:ext cx="680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5. Одним словом  всё это…</a:t>
            </a:r>
          </a:p>
        </p:txBody>
      </p:sp>
      <p:sp>
        <p:nvSpPr>
          <p:cNvPr id="46" name="Управляющая кнопка: далее 45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5-конечная звезда 46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профессионал тих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1788" y="5583802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389388"/>
            <a:ext cx="380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/>
              <a:t>27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545962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30249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4817"/>
            <a:ext cx="8229600" cy="1384300"/>
          </a:xfrm>
        </p:spPr>
        <p:txBody>
          <a:bodyPr/>
          <a:lstStyle/>
          <a:p>
            <a:r>
              <a:rPr lang="ru-RU" dirty="0"/>
              <a:t>Мы любим фантастику!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52509F-CB86-4968-8F02-8E520F3E68FF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pic>
        <p:nvPicPr>
          <p:cNvPr id="4" name="качели тихо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4432" y="4037939"/>
            <a:ext cx="609600" cy="609600"/>
          </a:xfrm>
          <a:prstGeom prst="rect">
            <a:avLst/>
          </a:prstGeom>
        </p:spPr>
      </p:pic>
      <p:sp>
        <p:nvSpPr>
          <p:cNvPr id="5" name="AutoShape 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03" y="2284109"/>
            <a:ext cx="2856639" cy="2299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53" y="2255698"/>
            <a:ext cx="3567610" cy="2497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73" y="2379239"/>
            <a:ext cx="3140569" cy="2089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67" y="2095359"/>
            <a:ext cx="4238903" cy="237378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3511" r="5404" b="4466"/>
          <a:stretch/>
        </p:blipFill>
        <p:spPr bwMode="auto">
          <a:xfrm>
            <a:off x="3006287" y="2042581"/>
            <a:ext cx="2535740" cy="292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54" y="1970020"/>
            <a:ext cx="3881846" cy="29113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50" y="1856304"/>
            <a:ext cx="2564907" cy="33600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 b="12244"/>
          <a:stretch/>
        </p:blipFill>
        <p:spPr>
          <a:xfrm>
            <a:off x="3084216" y="1817853"/>
            <a:ext cx="2760226" cy="34712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384725"/>
            <a:ext cx="4608512" cy="25342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41" y="2460612"/>
            <a:ext cx="4163312" cy="2248188"/>
          </a:xfrm>
          <a:prstGeom prst="rect">
            <a:avLst/>
          </a:prstGeom>
        </p:spPr>
      </p:pic>
      <p:pic>
        <p:nvPicPr>
          <p:cNvPr id="17" name="Picture 7" descr="стругацкие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4349" r="3798" b="6036"/>
          <a:stretch/>
        </p:blipFill>
        <p:spPr bwMode="auto">
          <a:xfrm>
            <a:off x="2466361" y="2132235"/>
            <a:ext cx="4006243" cy="306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275367"/>
              </p:ext>
            </p:extLst>
          </p:nvPr>
        </p:nvGraphicFramePr>
        <p:xfrm>
          <a:off x="1805663" y="2524876"/>
          <a:ext cx="5468139" cy="223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2" r:id="rId18" imgW="9676190" imgH="3942857" progId="">
                  <p:embed/>
                </p:oleObj>
              </mc:Choice>
              <mc:Fallback>
                <p:oleObj r:id="rId18" imgW="9676190" imgH="3942857" progId="">
                  <p:embed/>
                  <p:pic>
                    <p:nvPicPr>
                      <p:cNvPr id="2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663" y="2524876"/>
                        <a:ext cx="5468139" cy="2230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45" y="2116320"/>
            <a:ext cx="5430375" cy="30545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71" y="2068302"/>
            <a:ext cx="4886251" cy="3334866"/>
          </a:xfrm>
          <a:prstGeom prst="rect">
            <a:avLst/>
          </a:prstGeom>
        </p:spPr>
      </p:pic>
      <p:pic>
        <p:nvPicPr>
          <p:cNvPr id="21" name="Picture 6" descr="булгаков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5219" r="5082" b="4635"/>
          <a:stretch/>
        </p:blipFill>
        <p:spPr bwMode="auto">
          <a:xfrm>
            <a:off x="3024000" y="2160000"/>
            <a:ext cx="3096000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39" y="2132235"/>
            <a:ext cx="4699105" cy="3136653"/>
          </a:xfrm>
          <a:prstGeom prst="rect">
            <a:avLst/>
          </a:prstGeom>
        </p:spPr>
      </p:pic>
      <p:graphicFrame>
        <p:nvGraphicFramePr>
          <p:cNvPr id="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204387"/>
              </p:ext>
            </p:extLst>
          </p:nvPr>
        </p:nvGraphicFramePr>
        <p:xfrm>
          <a:off x="2283160" y="1828669"/>
          <a:ext cx="4690864" cy="2630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3" r:id="rId24" imgW="9714286" imgH="5447619" progId="">
                  <p:embed/>
                </p:oleObj>
              </mc:Choice>
              <mc:Fallback>
                <p:oleObj r:id="rId24" imgW="9714286" imgH="5447619" progId="">
                  <p:embed/>
                  <p:pic>
                    <p:nvPicPr>
                      <p:cNvPr id="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160" y="1828669"/>
                        <a:ext cx="4690864" cy="2630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2" b="-15522"/>
          <a:stretch/>
        </p:blipFill>
        <p:spPr>
          <a:xfrm>
            <a:off x="3167988" y="1715597"/>
            <a:ext cx="2926297" cy="452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52" y="1905717"/>
            <a:ext cx="4751492" cy="38487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/>
          <a:stretch/>
        </p:blipFill>
        <p:spPr>
          <a:xfrm>
            <a:off x="3160498" y="1723396"/>
            <a:ext cx="3281648" cy="36373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7"/>
          <a:stretch/>
        </p:blipFill>
        <p:spPr>
          <a:xfrm>
            <a:off x="3167988" y="1653115"/>
            <a:ext cx="3324335" cy="3643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40" y="2010940"/>
            <a:ext cx="4340484" cy="2875571"/>
          </a:xfrm>
          <a:prstGeom prst="rect">
            <a:avLst/>
          </a:prstGeom>
        </p:spPr>
      </p:pic>
      <p:pic>
        <p:nvPicPr>
          <p:cNvPr id="29" name="Picture 5" descr="бредбери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6"/>
          <a:stretch/>
        </p:blipFill>
        <p:spPr bwMode="auto">
          <a:xfrm>
            <a:off x="3012858" y="1630738"/>
            <a:ext cx="3413125" cy="3598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85" y="2038194"/>
            <a:ext cx="4510859" cy="29320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83" y="2335100"/>
            <a:ext cx="4318257" cy="242902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75"/>
          <a:stretch/>
        </p:blipFill>
        <p:spPr>
          <a:xfrm>
            <a:off x="3100468" y="2060551"/>
            <a:ext cx="3127716" cy="303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21" y="2010940"/>
            <a:ext cx="2327531" cy="3246294"/>
          </a:xfrm>
          <a:prstGeom prst="rect">
            <a:avLst/>
          </a:prstGeom>
        </p:spPr>
      </p:pic>
      <p:graphicFrame>
        <p:nvGraphicFramePr>
          <p:cNvPr id="3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127881"/>
              </p:ext>
            </p:extLst>
          </p:nvPr>
        </p:nvGraphicFramePr>
        <p:xfrm>
          <a:off x="2435219" y="2193929"/>
          <a:ext cx="4455601" cy="2498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4" r:id="rId36" imgW="9752381" imgH="5466667" progId="">
                  <p:embed/>
                </p:oleObj>
              </mc:Choice>
              <mc:Fallback>
                <p:oleObj r:id="rId36" imgW="9752381" imgH="5466667" progId="">
                  <p:embed/>
                  <p:pic>
                    <p:nvPicPr>
                      <p:cNvPr id="2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5219" y="2193929"/>
                        <a:ext cx="4455601" cy="2498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t="23083" r="478" b="12614"/>
          <a:stretch/>
        </p:blipFill>
        <p:spPr>
          <a:xfrm>
            <a:off x="2859878" y="1954344"/>
            <a:ext cx="3216457" cy="3247190"/>
          </a:xfrm>
          <a:prstGeom prst="rect">
            <a:avLst/>
          </a:prstGeom>
        </p:spPr>
      </p:pic>
      <p:graphicFrame>
        <p:nvGraphicFramePr>
          <p:cNvPr id="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027810"/>
              </p:ext>
            </p:extLst>
          </p:nvPr>
        </p:nvGraphicFramePr>
        <p:xfrm>
          <a:off x="2425412" y="2071073"/>
          <a:ext cx="4748823" cy="2636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5" r:id="rId39" imgW="9714286" imgH="5390476" progId="">
                  <p:embed/>
                </p:oleObj>
              </mc:Choice>
              <mc:Fallback>
                <p:oleObj r:id="rId39" imgW="9714286" imgH="5390476" progId="">
                  <p:embed/>
                  <p:pic>
                    <p:nvPicPr>
                      <p:cNvPr id="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412" y="2071073"/>
                        <a:ext cx="4748823" cy="2636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34" y="2142039"/>
            <a:ext cx="4949101" cy="263539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49" y="2208017"/>
            <a:ext cx="2601393" cy="3277754"/>
          </a:xfrm>
          <a:prstGeom prst="rect">
            <a:avLst/>
          </a:prstGeom>
        </p:spPr>
      </p:pic>
      <p:sp>
        <p:nvSpPr>
          <p:cNvPr id="39" name="Заголовок 1"/>
          <p:cNvSpPr txBox="1">
            <a:spLocks/>
          </p:cNvSpPr>
          <p:nvPr/>
        </p:nvSpPr>
        <p:spPr bwMode="auto">
          <a:xfrm>
            <a:off x="1547664" y="2564904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i="0" dirty="0"/>
              <a:t>До встречи на Марсе!</a:t>
            </a:r>
          </a:p>
        </p:txBody>
      </p:sp>
      <p:sp>
        <p:nvSpPr>
          <p:cNvPr id="40" name="5-конечная звезда 39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качели тихо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2464" y="4687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57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0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6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7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21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2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62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72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200"/>
                            </p:stCondLst>
                            <p:childTnLst>
                              <p:par>
                                <p:cTn id="1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12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4200"/>
                            </p:stCondLst>
                            <p:childTnLst>
                              <p:par>
                                <p:cTn id="1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52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8200"/>
                            </p:stCondLst>
                            <p:childTnLst>
                              <p:par>
                                <p:cTn id="1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92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200"/>
                            </p:stCondLst>
                            <p:childTnLst>
                              <p:par>
                                <p:cTn id="1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32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6200"/>
                            </p:stCondLst>
                            <p:childTnLst>
                              <p:par>
                                <p:cTn id="1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720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0200"/>
                            </p:stCondLst>
                            <p:childTnLst>
                              <p:par>
                                <p:cTn id="1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812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420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5200"/>
                            </p:stCondLst>
                            <p:childTnLst>
                              <p:par>
                                <p:cTn id="2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8200"/>
                            </p:stCondLst>
                            <p:childTnLst>
                              <p:par>
                                <p:cTn id="2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89200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92200"/>
                            </p:stCondLst>
                            <p:childTnLst>
                              <p:par>
                                <p:cTn id="2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932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6200"/>
                            </p:stCondLst>
                            <p:childTnLst>
                              <p:par>
                                <p:cTn id="2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972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200"/>
                            </p:stCondLst>
                            <p:childTnLst>
                              <p:par>
                                <p:cTn id="2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12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4200"/>
                            </p:stCondLst>
                            <p:childTnLst>
                              <p:par>
                                <p:cTn id="2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5200"/>
                            </p:stCondLst>
                            <p:childTnLst>
                              <p:par>
                                <p:cTn id="2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8200"/>
                            </p:stCondLst>
                            <p:childTnLst>
                              <p:par>
                                <p:cTn id="2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9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9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9100"/>
                            </p:stCondLst>
                            <p:childTnLst>
                              <p:par>
                                <p:cTn id="2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12100"/>
                            </p:stCondLst>
                            <p:childTnLst>
                              <p:par>
                                <p:cTn id="2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13100"/>
                            </p:stCondLst>
                            <p:childTnLst>
                              <p:par>
                                <p:cTn id="2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16100"/>
                            </p:stCondLst>
                            <p:childTnLst>
                              <p:par>
                                <p:cTn id="2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17100"/>
                            </p:stCondLst>
                            <p:childTnLst>
                              <p:par>
                                <p:cTn id="2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20100"/>
                            </p:stCondLst>
                            <p:childTnLst>
                              <p:par>
                                <p:cTn id="2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211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24100"/>
                            </p:stCondLst>
                            <p:childTnLst>
                              <p:par>
                                <p:cTn id="2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25100"/>
                            </p:stCondLst>
                            <p:childTnLst>
                              <p:par>
                                <p:cTn id="2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28100"/>
                            </p:stCondLst>
                            <p:childTnLst>
                              <p:par>
                                <p:cTn id="29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33100"/>
                            </p:stCondLst>
                            <p:childTnLst>
                              <p:par>
                                <p:cTn id="3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20197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D6DD22-FB76-414B-950B-965893C99704}" type="slidenum">
              <a:rPr lang="ru-RU" altLang="ru-RU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6147" name="AutoShape 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6148" name="Picture 5" descr="бредбери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014663"/>
            <a:ext cx="895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булгаков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601788"/>
            <a:ext cx="8969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стругацкие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597525"/>
            <a:ext cx="12890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8913"/>
            <a:ext cx="8953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1438"/>
            <a:ext cx="3425825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2"/>
          <a:stretch/>
        </p:blipFill>
        <p:spPr>
          <a:xfrm>
            <a:off x="608371" y="4306094"/>
            <a:ext cx="877169" cy="1009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8234" y="5500986"/>
            <a:ext cx="6336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Жюль Верн – создатель жанра научной фантастики</a:t>
            </a:r>
          </a:p>
          <a:p>
            <a:r>
              <a:rPr lang="ru-RU" dirty="0"/>
              <a:t>Автор около 100 романов</a:t>
            </a:r>
          </a:p>
          <a:p>
            <a:r>
              <a:rPr lang="ru-RU" dirty="0"/>
              <a:t>Предсказал многие из открытий и изобретений будущего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57432" y="1096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«Дети капитана Гранта» </a:t>
            </a:r>
          </a:p>
          <a:p>
            <a:r>
              <a:rPr lang="ru-RU" dirty="0"/>
              <a:t>«20 тысяч лье под водой»</a:t>
            </a:r>
          </a:p>
          <a:p>
            <a:r>
              <a:rPr lang="ru-RU" dirty="0"/>
              <a:t>«Из пушки на Луну»</a:t>
            </a:r>
          </a:p>
          <a:p>
            <a:r>
              <a:rPr lang="ru-RU" dirty="0"/>
              <a:t>«Вокруг света за 80 дней»</a:t>
            </a:r>
          </a:p>
        </p:txBody>
      </p:sp>
      <p:pic>
        <p:nvPicPr>
          <p:cNvPr id="6" name="кондор без пти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11035" y="2909888"/>
            <a:ext cx="609600" cy="609600"/>
          </a:xfrm>
          <a:prstGeom prst="rect">
            <a:avLst/>
          </a:prstGeom>
        </p:spPr>
      </p:pic>
      <p:sp>
        <p:nvSpPr>
          <p:cNvPr id="15" name="5-конечная звезда 14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кондор без пти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24528" y="35990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5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D6DD22-FB76-414B-950B-965893C99704}" type="slidenum">
              <a:rPr lang="ru-RU" altLang="ru-RU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6147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6148" name="Picture 5" descr="бредбери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014663"/>
            <a:ext cx="895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булга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601788"/>
            <a:ext cx="8969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стругацкие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597525"/>
            <a:ext cx="12890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8913"/>
            <a:ext cx="8953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1438"/>
            <a:ext cx="3425825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2"/>
          <a:stretch/>
        </p:blipFill>
        <p:spPr>
          <a:xfrm>
            <a:off x="608371" y="4306094"/>
            <a:ext cx="877169" cy="1009650"/>
          </a:xfrm>
          <a:prstGeom prst="rect">
            <a:avLst/>
          </a:prstGeom>
        </p:spPr>
      </p:pic>
      <p:pic>
        <p:nvPicPr>
          <p:cNvPr id="12" name="Picture 6" descr="булгаков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304925"/>
            <a:ext cx="343217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45204" y="5315744"/>
            <a:ext cx="6269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Михаил Булгаков –  выдающийся писатель</a:t>
            </a:r>
          </a:p>
          <a:p>
            <a:r>
              <a:rPr lang="ru-RU" dirty="0"/>
              <a:t>довоенного советского времени </a:t>
            </a:r>
          </a:p>
          <a:p>
            <a:r>
              <a:rPr lang="ru-RU" dirty="0"/>
              <a:t>Его произведения стали известны читателям и зрителям</a:t>
            </a:r>
          </a:p>
          <a:p>
            <a:r>
              <a:rPr lang="ru-RU" dirty="0"/>
              <a:t>через многие годы после смерти автора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52120" y="2127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«Мастер и Маргарита» </a:t>
            </a:r>
          </a:p>
          <a:p>
            <a:r>
              <a:rPr lang="ru-RU" dirty="0"/>
              <a:t>«Собачье сердце»</a:t>
            </a:r>
          </a:p>
          <a:p>
            <a:r>
              <a:rPr lang="ru-RU" dirty="0"/>
              <a:t>«Иван Васильевич»</a:t>
            </a:r>
          </a:p>
        </p:txBody>
      </p:sp>
      <p:sp>
        <p:nvSpPr>
          <p:cNvPr id="17" name="5-конечная звезда 16">
            <a:hlinkClick r:id="rId10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16060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D6DD22-FB76-414B-950B-965893C99704}" type="slidenum">
              <a:rPr lang="ru-RU" altLang="ru-RU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6147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6148" name="Picture 5" descr="бредбери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014663"/>
            <a:ext cx="895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булга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601788"/>
            <a:ext cx="8969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стругацкие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597525"/>
            <a:ext cx="12890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8913"/>
            <a:ext cx="8953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2"/>
          <a:stretch/>
        </p:blipFill>
        <p:spPr>
          <a:xfrm>
            <a:off x="608371" y="4306094"/>
            <a:ext cx="877169" cy="1009650"/>
          </a:xfrm>
          <a:prstGeom prst="rect">
            <a:avLst/>
          </a:prstGeom>
        </p:spPr>
      </p:pic>
      <p:pic>
        <p:nvPicPr>
          <p:cNvPr id="12" name="Picture 5" descr="бредбер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3413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5116" y="5477490"/>
            <a:ext cx="6647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Рэй</a:t>
            </a:r>
            <a:r>
              <a:rPr lang="ru-RU" dirty="0"/>
              <a:t> </a:t>
            </a:r>
            <a:r>
              <a:rPr lang="ru-RU" dirty="0" err="1"/>
              <a:t>Бредбери</a:t>
            </a:r>
            <a:r>
              <a:rPr lang="ru-RU" dirty="0"/>
              <a:t> –  ведущий американский фантаст середины </a:t>
            </a:r>
          </a:p>
          <a:p>
            <a:r>
              <a:rPr lang="ru-RU" dirty="0"/>
              <a:t>двадцатого века. Предсказал моральные и психологические</a:t>
            </a:r>
          </a:p>
          <a:p>
            <a:r>
              <a:rPr lang="ru-RU" dirty="0"/>
              <a:t>проблемы надвигающегося будущего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57432" y="1096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«451 градус по Фаренгейту»</a:t>
            </a:r>
          </a:p>
          <a:p>
            <a:r>
              <a:rPr lang="ru-RU" dirty="0"/>
              <a:t>«Марсианские хроники» </a:t>
            </a:r>
          </a:p>
          <a:p>
            <a:r>
              <a:rPr lang="ru-RU" dirty="0"/>
              <a:t>«И грянул гром»</a:t>
            </a:r>
          </a:p>
          <a:p>
            <a:r>
              <a:rPr lang="ru-RU" dirty="0"/>
              <a:t>«Вельд»</a:t>
            </a:r>
          </a:p>
        </p:txBody>
      </p:sp>
      <p:sp>
        <p:nvSpPr>
          <p:cNvPr id="2" name="5-конечная звезда 1">
            <a:hlinkClick r:id="rId10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40238"/>
      </p:ext>
    </p:extLst>
  </p:cSld>
  <p:clrMapOvr>
    <a:masterClrMapping/>
  </p:clrMapOvr>
  <p:transition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D6DD22-FB76-414B-950B-965893C99704}" type="slidenum">
              <a:rPr lang="ru-RU" altLang="ru-RU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6147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6148" name="Picture 5" descr="бредбери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014663"/>
            <a:ext cx="895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булга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601788"/>
            <a:ext cx="8969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стругацкие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597525"/>
            <a:ext cx="12890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8913"/>
            <a:ext cx="8953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2"/>
          <a:stretch/>
        </p:blipFill>
        <p:spPr>
          <a:xfrm>
            <a:off x="608371" y="4306094"/>
            <a:ext cx="877169" cy="10096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/>
          <a:stretch/>
        </p:blipFill>
        <p:spPr>
          <a:xfrm>
            <a:off x="3712406" y="1484784"/>
            <a:ext cx="3281648" cy="3637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5116" y="5477490"/>
            <a:ext cx="6923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Станислав </a:t>
            </a:r>
            <a:r>
              <a:rPr lang="ru-RU" dirty="0" err="1"/>
              <a:t>Лем</a:t>
            </a:r>
            <a:r>
              <a:rPr lang="ru-RU" dirty="0"/>
              <a:t> – польский писатель, юморист, философ</a:t>
            </a:r>
          </a:p>
          <a:p>
            <a:r>
              <a:rPr lang="ru-RU" dirty="0"/>
              <a:t>Его фантастические произведения очень разнообразны</a:t>
            </a:r>
          </a:p>
          <a:p>
            <a:pPr marL="285750" indent="-285750">
              <a:buFontTx/>
              <a:buChar char="-"/>
            </a:pPr>
            <a:r>
              <a:rPr lang="ru-RU" dirty="0"/>
              <a:t>это и детектив, и сказка, и сатира, и научные исследования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80035" y="3057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«Рассказы о пилоте </a:t>
            </a:r>
            <a:r>
              <a:rPr lang="ru-RU" dirty="0" err="1"/>
              <a:t>Пирксе</a:t>
            </a:r>
            <a:r>
              <a:rPr lang="ru-RU" dirty="0"/>
              <a:t>»</a:t>
            </a:r>
          </a:p>
          <a:p>
            <a:r>
              <a:rPr lang="ru-RU" dirty="0"/>
              <a:t>«</a:t>
            </a:r>
            <a:r>
              <a:rPr lang="ru-RU" dirty="0" err="1"/>
              <a:t>Кибериада</a:t>
            </a:r>
            <a:r>
              <a:rPr lang="ru-RU" dirty="0"/>
              <a:t> – сказки роботов» </a:t>
            </a:r>
          </a:p>
          <a:p>
            <a:r>
              <a:rPr lang="ru-RU" dirty="0"/>
              <a:t>«Непобедимый»</a:t>
            </a:r>
          </a:p>
        </p:txBody>
      </p:sp>
      <p:sp>
        <p:nvSpPr>
          <p:cNvPr id="15" name="5-конечная звезда 14">
            <a:hlinkClick r:id="rId10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63337"/>
      </p:ext>
    </p:extLst>
  </p:cSld>
  <p:clrMapOvr>
    <a:masterClrMapping/>
  </p:clrMapOvr>
  <p:transition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D6DD22-FB76-414B-950B-965893C99704}" type="slidenum">
              <a:rPr lang="ru-RU" altLang="ru-RU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6147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6148" name="Picture 5" descr="бредбери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014663"/>
            <a:ext cx="8953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булга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601788"/>
            <a:ext cx="8969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стругацкие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597525"/>
            <a:ext cx="12890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8913"/>
            <a:ext cx="8953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1438"/>
            <a:ext cx="3425825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2"/>
          <a:stretch/>
        </p:blipFill>
        <p:spPr>
          <a:xfrm>
            <a:off x="608371" y="4306094"/>
            <a:ext cx="877169" cy="1009650"/>
          </a:xfrm>
          <a:prstGeom prst="rect">
            <a:avLst/>
          </a:prstGeom>
        </p:spPr>
      </p:pic>
      <p:pic>
        <p:nvPicPr>
          <p:cNvPr id="12" name="Picture 7" descr="стругацкие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1316038"/>
            <a:ext cx="48228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57161" y="5283021"/>
            <a:ext cx="6582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Братья Стругацкие – величайшие фантасты СССР</a:t>
            </a:r>
          </a:p>
          <a:p>
            <a:r>
              <a:rPr lang="ru-RU" dirty="0"/>
              <a:t>Целые поколения читателей, с 60-х годов и до сих пор</a:t>
            </a:r>
          </a:p>
          <a:p>
            <a:r>
              <a:rPr lang="ru-RU" dirty="0"/>
              <a:t>зачитываются их книгами. Работали  в содружестве, книги </a:t>
            </a:r>
          </a:p>
          <a:p>
            <a:r>
              <a:rPr lang="ru-RU" dirty="0"/>
              <a:t>написанные вне содружества подписывали псевдонимами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57432" y="1096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«Миллиард лет до конца света»</a:t>
            </a:r>
          </a:p>
          <a:p>
            <a:r>
              <a:rPr lang="ru-RU" dirty="0"/>
              <a:t>«Пикник на обочине» </a:t>
            </a:r>
          </a:p>
          <a:p>
            <a:r>
              <a:rPr lang="ru-RU" dirty="0"/>
              <a:t>«Хромая судьба»</a:t>
            </a:r>
          </a:p>
          <a:p>
            <a:r>
              <a:rPr lang="ru-RU" dirty="0"/>
              <a:t>«Улитка на склоне»</a:t>
            </a: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5-конечная звезда 15">
            <a:hlinkClick r:id="rId10" action="ppaction://hlinksldjump"/>
          </p:cNvPr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23720"/>
      </p:ext>
    </p:extLst>
  </p:cSld>
  <p:clrMapOvr>
    <a:masterClrMapping/>
  </p:clrMapOvr>
  <p:transition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180138"/>
            <a:ext cx="2133600" cy="476250"/>
          </a:xfrm>
        </p:spPr>
        <p:txBody>
          <a:bodyPr/>
          <a:lstStyle/>
          <a:p>
            <a:pPr>
              <a:defRPr/>
            </a:pPr>
            <a:fld id="{F7011D79-077F-4F8B-A59A-50D1DB4473E3}" type="slidenum">
              <a:rPr lang="ru-RU" altLang="ru-RU"/>
              <a:pPr>
                <a:defRPr/>
              </a:pPr>
              <a:t>8</a:t>
            </a:fld>
            <a:endParaRPr lang="ru-RU" altLang="ru-RU" dirty="0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407063"/>
            <a:ext cx="28956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Беляев"/>
          <p:cNvGrpSpPr>
            <a:grpSpLocks/>
          </p:cNvGrpSpPr>
          <p:nvPr/>
        </p:nvGrpSpPr>
        <p:grpSpPr bwMode="auto">
          <a:xfrm>
            <a:off x="302418" y="108232"/>
            <a:ext cx="8434387" cy="2092325"/>
            <a:chOff x="281153" y="269130"/>
            <a:chExt cx="8433452" cy="2092608"/>
          </a:xfrm>
        </p:grpSpPr>
        <p:sp>
          <p:nvSpPr>
            <p:cNvPr id="13324" name="TextBox 1"/>
            <p:cNvSpPr txBox="1">
              <a:spLocks noChangeArrowheads="1"/>
            </p:cNvSpPr>
            <p:nvPr/>
          </p:nvSpPr>
          <p:spPr bwMode="auto">
            <a:xfrm>
              <a:off x="281153" y="269130"/>
              <a:ext cx="2155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/>
                <a:t>Александр Беляев</a:t>
              </a:r>
            </a:p>
          </p:txBody>
        </p:sp>
        <p:pic>
          <p:nvPicPr>
            <p:cNvPr id="13325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562" y="896894"/>
              <a:ext cx="1079241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TextBox 12"/>
            <p:cNvSpPr txBox="1">
              <a:spLocks noChangeArrowheads="1"/>
            </p:cNvSpPr>
            <p:nvPr/>
          </p:nvSpPr>
          <p:spPr bwMode="auto">
            <a:xfrm>
              <a:off x="5846298" y="1161409"/>
              <a:ext cx="260942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/>
                <a:t>О гениальном ученом,</a:t>
              </a:r>
            </a:p>
            <a:p>
              <a:r>
                <a:rPr lang="ru-RU" altLang="ru-RU"/>
                <a:t>давшем человеку </a:t>
              </a:r>
            </a:p>
            <a:p>
              <a:r>
                <a:rPr lang="ru-RU" altLang="ru-RU"/>
                <a:t>способность</a:t>
              </a:r>
            </a:p>
            <a:p>
              <a:r>
                <a:rPr lang="ru-RU" altLang="ru-RU"/>
                <a:t>жить под водой</a:t>
              </a:r>
            </a:p>
          </p:txBody>
        </p:sp>
        <p:sp>
          <p:nvSpPr>
            <p:cNvPr id="13327" name="Прямоугольник 3"/>
            <p:cNvSpPr>
              <a:spLocks noChangeArrowheads="1"/>
            </p:cNvSpPr>
            <p:nvPr/>
          </p:nvSpPr>
          <p:spPr bwMode="auto">
            <a:xfrm>
              <a:off x="5580112" y="396685"/>
              <a:ext cx="3134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/>
                <a:t>Роман «Человек-амфибия»</a:t>
              </a:r>
            </a:p>
          </p:txBody>
        </p:sp>
      </p:grpSp>
      <p:grpSp>
        <p:nvGrpSpPr>
          <p:cNvPr id="8" name="Уэллс"/>
          <p:cNvGrpSpPr/>
          <p:nvPr/>
        </p:nvGrpSpPr>
        <p:grpSpPr>
          <a:xfrm>
            <a:off x="501602" y="126498"/>
            <a:ext cx="8434387" cy="1977457"/>
            <a:chOff x="2437830" y="3084550"/>
            <a:chExt cx="8434387" cy="1977457"/>
          </a:xfrm>
        </p:grpSpPr>
        <p:grpSp>
          <p:nvGrpSpPr>
            <p:cNvPr id="21" name="Группа 20"/>
            <p:cNvGrpSpPr>
              <a:grpSpLocks/>
            </p:cNvGrpSpPr>
            <p:nvPr/>
          </p:nvGrpSpPr>
          <p:grpSpPr bwMode="auto">
            <a:xfrm>
              <a:off x="2437830" y="3084550"/>
              <a:ext cx="8434387" cy="1815487"/>
              <a:chOff x="281153" y="269130"/>
              <a:chExt cx="8433452" cy="1815734"/>
            </a:xfrm>
          </p:grpSpPr>
          <p:sp>
            <p:nvSpPr>
              <p:cNvPr id="22" name="TextBox 1"/>
              <p:cNvSpPr txBox="1">
                <a:spLocks noChangeArrowheads="1"/>
              </p:cNvSpPr>
              <p:nvPr/>
            </p:nvSpPr>
            <p:spPr bwMode="auto">
              <a:xfrm>
                <a:off x="281153" y="269130"/>
                <a:ext cx="21558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Герберт Уэллс</a:t>
                </a:r>
              </a:p>
            </p:txBody>
          </p:sp>
          <p:sp>
            <p:nvSpPr>
              <p:cNvPr id="24" name="TextBox 12"/>
              <p:cNvSpPr txBox="1">
                <a:spLocks noChangeArrowheads="1"/>
              </p:cNvSpPr>
              <p:nvPr/>
            </p:nvSpPr>
            <p:spPr bwMode="auto">
              <a:xfrm>
                <a:off x="5846298" y="1161409"/>
                <a:ext cx="2609421" cy="923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О злоключениях человека, который </a:t>
                </a:r>
              </a:p>
              <a:p>
                <a:r>
                  <a:rPr lang="ru-RU" altLang="ru-RU" dirty="0"/>
                  <a:t>стал невидимым</a:t>
                </a:r>
              </a:p>
            </p:txBody>
          </p:sp>
          <p:sp>
            <p:nvSpPr>
              <p:cNvPr id="25" name="Прямоугольник 3"/>
              <p:cNvSpPr>
                <a:spLocks noChangeArrowheads="1"/>
              </p:cNvSpPr>
              <p:nvPr/>
            </p:nvSpPr>
            <p:spPr bwMode="auto">
              <a:xfrm>
                <a:off x="5580112" y="396685"/>
                <a:ext cx="3134493" cy="646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Роман «Человек-невидимка»</a:t>
                </a:r>
              </a:p>
            </p:txBody>
          </p: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152" y="3453832"/>
              <a:ext cx="1153031" cy="1608175"/>
            </a:xfrm>
            <a:prstGeom prst="rect">
              <a:avLst/>
            </a:prstGeom>
          </p:spPr>
        </p:pic>
      </p:grpSp>
      <p:grpSp>
        <p:nvGrpSpPr>
          <p:cNvPr id="9" name="Бредбери"/>
          <p:cNvGrpSpPr/>
          <p:nvPr/>
        </p:nvGrpSpPr>
        <p:grpSpPr>
          <a:xfrm>
            <a:off x="684156" y="186870"/>
            <a:ext cx="8434387" cy="2092486"/>
            <a:chOff x="1312794" y="2586844"/>
            <a:chExt cx="8434387" cy="209248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1" y="2999150"/>
              <a:ext cx="1375395" cy="1537942"/>
            </a:xfrm>
            <a:prstGeom prst="rect">
              <a:avLst/>
            </a:prstGeom>
          </p:spPr>
        </p:pic>
        <p:grpSp>
          <p:nvGrpSpPr>
            <p:cNvPr id="29" name="Группа 28"/>
            <p:cNvGrpSpPr>
              <a:grpSpLocks/>
            </p:cNvGrpSpPr>
            <p:nvPr/>
          </p:nvGrpSpPr>
          <p:grpSpPr bwMode="auto">
            <a:xfrm>
              <a:off x="1312794" y="2586844"/>
              <a:ext cx="8434387" cy="2092486"/>
              <a:chOff x="281153" y="269130"/>
              <a:chExt cx="8433452" cy="2092772"/>
            </a:xfrm>
          </p:grpSpPr>
          <p:sp>
            <p:nvSpPr>
              <p:cNvPr id="31" name="TextBox 1"/>
              <p:cNvSpPr txBox="1">
                <a:spLocks noChangeArrowheads="1"/>
              </p:cNvSpPr>
              <p:nvPr/>
            </p:nvSpPr>
            <p:spPr bwMode="auto">
              <a:xfrm>
                <a:off x="281153" y="269130"/>
                <a:ext cx="21558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 err="1"/>
                  <a:t>Рэй</a:t>
                </a:r>
                <a:r>
                  <a:rPr lang="ru-RU" altLang="ru-RU" dirty="0"/>
                  <a:t> </a:t>
                </a:r>
                <a:r>
                  <a:rPr lang="ru-RU" altLang="ru-RU" dirty="0" err="1"/>
                  <a:t>Бредбери</a:t>
                </a:r>
                <a:endParaRPr lang="ru-RU" altLang="ru-RU" dirty="0"/>
              </a:p>
            </p:txBody>
          </p:sp>
          <p:sp>
            <p:nvSpPr>
              <p:cNvPr id="32" name="TextBox 12"/>
              <p:cNvSpPr txBox="1">
                <a:spLocks noChangeArrowheads="1"/>
              </p:cNvSpPr>
              <p:nvPr/>
            </p:nvSpPr>
            <p:spPr bwMode="auto">
              <a:xfrm>
                <a:off x="5846298" y="1161409"/>
                <a:ext cx="2609421" cy="1200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О государстве</a:t>
                </a:r>
              </a:p>
              <a:p>
                <a:r>
                  <a:rPr lang="ru-RU" altLang="ru-RU" dirty="0"/>
                  <a:t>будущего, где</a:t>
                </a:r>
              </a:p>
              <a:p>
                <a:r>
                  <a:rPr lang="ru-RU" altLang="ru-RU" dirty="0"/>
                  <a:t>запрещено читать</a:t>
                </a:r>
              </a:p>
              <a:p>
                <a:r>
                  <a:rPr lang="ru-RU" altLang="ru-RU" dirty="0"/>
                  <a:t>книги и мыслить</a:t>
                </a:r>
              </a:p>
            </p:txBody>
          </p:sp>
          <p:sp>
            <p:nvSpPr>
              <p:cNvPr id="33" name="Прямоугольник 3"/>
              <p:cNvSpPr>
                <a:spLocks noChangeArrowheads="1"/>
              </p:cNvSpPr>
              <p:nvPr/>
            </p:nvSpPr>
            <p:spPr bwMode="auto">
              <a:xfrm>
                <a:off x="5580112" y="396685"/>
                <a:ext cx="3134493" cy="646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Роман «451 градус</a:t>
                </a:r>
              </a:p>
              <a:p>
                <a:r>
                  <a:rPr lang="ru-RU" altLang="ru-RU" dirty="0"/>
                  <a:t>по Фаренгейту»</a:t>
                </a:r>
              </a:p>
            </p:txBody>
          </p:sp>
        </p:grpSp>
      </p:grpSp>
      <p:grpSp>
        <p:nvGrpSpPr>
          <p:cNvPr id="10" name="Азимов"/>
          <p:cNvGrpSpPr/>
          <p:nvPr/>
        </p:nvGrpSpPr>
        <p:grpSpPr>
          <a:xfrm>
            <a:off x="740647" y="143428"/>
            <a:ext cx="8434387" cy="2338789"/>
            <a:chOff x="1312794" y="2294097"/>
            <a:chExt cx="8434387" cy="233878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385" y="2663379"/>
              <a:ext cx="1278881" cy="1675334"/>
            </a:xfrm>
            <a:prstGeom prst="rect">
              <a:avLst/>
            </a:prstGeom>
          </p:spPr>
        </p:pic>
        <p:grpSp>
          <p:nvGrpSpPr>
            <p:cNvPr id="37" name="Группа 36"/>
            <p:cNvGrpSpPr>
              <a:grpSpLocks/>
            </p:cNvGrpSpPr>
            <p:nvPr/>
          </p:nvGrpSpPr>
          <p:grpSpPr bwMode="auto">
            <a:xfrm>
              <a:off x="1312794" y="2294097"/>
              <a:ext cx="8434387" cy="2338789"/>
              <a:chOff x="281153" y="269130"/>
              <a:chExt cx="8433452" cy="2339109"/>
            </a:xfrm>
          </p:grpSpPr>
          <p:sp>
            <p:nvSpPr>
              <p:cNvPr id="38" name="TextBox 1"/>
              <p:cNvSpPr txBox="1">
                <a:spLocks noChangeArrowheads="1"/>
              </p:cNvSpPr>
              <p:nvPr/>
            </p:nvSpPr>
            <p:spPr bwMode="auto">
              <a:xfrm>
                <a:off x="281153" y="269130"/>
                <a:ext cx="21558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Айзек Азимов</a:t>
                </a:r>
              </a:p>
            </p:txBody>
          </p:sp>
          <p:sp>
            <p:nvSpPr>
              <p:cNvPr id="39" name="TextBox 12"/>
              <p:cNvSpPr txBox="1">
                <a:spLocks noChangeArrowheads="1"/>
              </p:cNvSpPr>
              <p:nvPr/>
            </p:nvSpPr>
            <p:spPr bwMode="auto">
              <a:xfrm>
                <a:off x="5611103" y="1130709"/>
                <a:ext cx="2609421" cy="1477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Писатель-оптимист,</a:t>
                </a:r>
              </a:p>
              <a:p>
                <a:r>
                  <a:rPr lang="ru-RU" altLang="ru-RU" dirty="0" err="1"/>
                  <a:t>мредставляющий</a:t>
                </a:r>
                <a:r>
                  <a:rPr lang="ru-RU" altLang="ru-RU" dirty="0"/>
                  <a:t> </a:t>
                </a:r>
              </a:p>
              <a:p>
                <a:r>
                  <a:rPr lang="ru-RU" altLang="ru-RU" dirty="0"/>
                  <a:t>будущее прекрасным,</a:t>
                </a:r>
              </a:p>
              <a:p>
                <a:r>
                  <a:rPr lang="ru-RU" altLang="ru-RU" dirty="0"/>
                  <a:t>а роботов – друзьями</a:t>
                </a:r>
              </a:p>
              <a:p>
                <a:r>
                  <a:rPr lang="ru-RU" altLang="ru-RU" dirty="0"/>
                  <a:t>людей </a:t>
                </a:r>
              </a:p>
            </p:txBody>
          </p:sp>
          <p:sp>
            <p:nvSpPr>
              <p:cNvPr id="40" name="Прямоугольник 3"/>
              <p:cNvSpPr>
                <a:spLocks noChangeArrowheads="1"/>
              </p:cNvSpPr>
              <p:nvPr/>
            </p:nvSpPr>
            <p:spPr bwMode="auto">
              <a:xfrm>
                <a:off x="5580112" y="396685"/>
                <a:ext cx="3134493" cy="369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Роман «Я робот»</a:t>
                </a:r>
              </a:p>
            </p:txBody>
          </p:sp>
        </p:grpSp>
      </p:grpSp>
      <p:grpSp>
        <p:nvGrpSpPr>
          <p:cNvPr id="12" name="Лем"/>
          <p:cNvGrpSpPr/>
          <p:nvPr/>
        </p:nvGrpSpPr>
        <p:grpSpPr>
          <a:xfrm>
            <a:off x="709613" y="163204"/>
            <a:ext cx="8434387" cy="2061790"/>
            <a:chOff x="1624937" y="2303231"/>
            <a:chExt cx="8434387" cy="206179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825" y="2859074"/>
              <a:ext cx="1524000" cy="1143000"/>
            </a:xfrm>
            <a:prstGeom prst="rect">
              <a:avLst/>
            </a:prstGeom>
          </p:spPr>
        </p:pic>
        <p:grpSp>
          <p:nvGrpSpPr>
            <p:cNvPr id="44" name="Группа 43"/>
            <p:cNvGrpSpPr>
              <a:grpSpLocks/>
            </p:cNvGrpSpPr>
            <p:nvPr/>
          </p:nvGrpSpPr>
          <p:grpSpPr bwMode="auto">
            <a:xfrm>
              <a:off x="1624937" y="2303231"/>
              <a:ext cx="8434387" cy="2061790"/>
              <a:chOff x="281153" y="269130"/>
              <a:chExt cx="8433452" cy="2062072"/>
            </a:xfrm>
          </p:grpSpPr>
          <p:sp>
            <p:nvSpPr>
              <p:cNvPr id="45" name="TextBox 1"/>
              <p:cNvSpPr txBox="1">
                <a:spLocks noChangeArrowheads="1"/>
              </p:cNvSpPr>
              <p:nvPr/>
            </p:nvSpPr>
            <p:spPr bwMode="auto">
              <a:xfrm>
                <a:off x="281153" y="269130"/>
                <a:ext cx="21558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Станислав </a:t>
                </a:r>
                <a:r>
                  <a:rPr lang="ru-RU" altLang="ru-RU" dirty="0" err="1"/>
                  <a:t>Лем</a:t>
                </a:r>
                <a:endParaRPr lang="ru-RU" altLang="ru-RU" dirty="0"/>
              </a:p>
            </p:txBody>
          </p:sp>
          <p:sp>
            <p:nvSpPr>
              <p:cNvPr id="46" name="TextBox 12"/>
              <p:cNvSpPr txBox="1">
                <a:spLocks noChangeArrowheads="1"/>
              </p:cNvSpPr>
              <p:nvPr/>
            </p:nvSpPr>
            <p:spPr bwMode="auto">
              <a:xfrm>
                <a:off x="5611103" y="1130709"/>
                <a:ext cx="2609421" cy="1200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Роман, в котором</a:t>
                </a:r>
              </a:p>
              <a:p>
                <a:r>
                  <a:rPr lang="ru-RU" altLang="ru-RU" dirty="0"/>
                  <a:t>живая планета</a:t>
                </a:r>
              </a:p>
              <a:p>
                <a:r>
                  <a:rPr lang="ru-RU" altLang="ru-RU" dirty="0"/>
                  <a:t>пытается установить</a:t>
                </a:r>
              </a:p>
              <a:p>
                <a:r>
                  <a:rPr lang="ru-RU" altLang="ru-RU" dirty="0"/>
                  <a:t>контакт с людьми</a:t>
                </a:r>
              </a:p>
            </p:txBody>
          </p:sp>
          <p:sp>
            <p:nvSpPr>
              <p:cNvPr id="47" name="Прямоугольник 3"/>
              <p:cNvSpPr>
                <a:spLocks noChangeArrowheads="1"/>
              </p:cNvSpPr>
              <p:nvPr/>
            </p:nvSpPr>
            <p:spPr bwMode="auto">
              <a:xfrm>
                <a:off x="5580112" y="396685"/>
                <a:ext cx="3134493" cy="369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ru-RU" dirty="0"/>
                  <a:t>Роман «</a:t>
                </a:r>
                <a:r>
                  <a:rPr lang="ru-RU" altLang="ru-RU" dirty="0" err="1"/>
                  <a:t>Солярис</a:t>
                </a:r>
                <a:r>
                  <a:rPr lang="ru-RU" altLang="ru-RU" dirty="0"/>
                  <a:t>»</a:t>
                </a:r>
              </a:p>
            </p:txBody>
          </p:sp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1" y="2562675"/>
            <a:ext cx="1072966" cy="1695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2022" y="339162"/>
            <a:ext cx="958297" cy="15355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96" y="2559146"/>
            <a:ext cx="1146807" cy="17988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13" y="1797969"/>
            <a:ext cx="2006483" cy="321520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47" y="1892232"/>
            <a:ext cx="2475617" cy="391147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55" y="2185033"/>
            <a:ext cx="2448157" cy="384010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085184"/>
            <a:ext cx="1168932" cy="151084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103998"/>
            <a:ext cx="1004577" cy="1577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83768"/>
            <a:ext cx="2459553" cy="329540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20" y="1844824"/>
            <a:ext cx="2116168" cy="3322384"/>
          </a:xfrm>
          <a:prstGeom prst="rect">
            <a:avLst/>
          </a:prstGeom>
        </p:spPr>
      </p:pic>
      <p:pic>
        <p:nvPicPr>
          <p:cNvPr id="7" name="Озеро лакримозе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179597" y="3953161"/>
            <a:ext cx="609600" cy="609600"/>
          </a:xfrm>
          <a:prstGeom prst="rect">
            <a:avLst/>
          </a:prstGeom>
        </p:spPr>
      </p:pic>
      <p:sp>
        <p:nvSpPr>
          <p:cNvPr id="48" name="AutoShape 4">
            <a:hlinkClick r:id="rId2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49" name="Управляющая кнопка: далее 48">
            <a:hlinkClick r:id="" action="ppaction://hlinkshowjump?jump=nextslide" highlightClick="1"/>
          </p:cNvPr>
          <p:cNvSpPr/>
          <p:nvPr/>
        </p:nvSpPr>
        <p:spPr bwMode="auto">
          <a:xfrm>
            <a:off x="8828053" y="6098161"/>
            <a:ext cx="204787" cy="147064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Озеро лакримозе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84397" y="4708376"/>
            <a:ext cx="609600" cy="609600"/>
          </a:xfrm>
          <a:prstGeom prst="rect">
            <a:avLst/>
          </a:prstGeom>
        </p:spPr>
      </p:pic>
      <p:sp>
        <p:nvSpPr>
          <p:cNvPr id="52" name="5-конечная звезда 51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46 L 1.66667E-6 -0.00023 C 0.00035 0.00695 0.00017 0.01412 0.00139 0.02084 C 0.00208 0.02454 0.01042 0.03426 0.0118 0.03611 C 0.01423 0.05139 0.01042 0.03634 0.01771 0.04607 C 0.01927 0.04838 0.01944 0.05139 0.02083 0.05371 C 0.02222 0.05648 0.02448 0.05834 0.02673 0.06134 C 0.02917 0.06412 0.03194 0.06667 0.03455 0.06945 C 0.03611 0.07107 0.0375 0.07292 0.03906 0.07477 C 0.0401 0.07709 0.0408 0.07986 0.04201 0.08148 C 0.04774 0.09352 0.05 0.09676 0.05677 0.10509 C 0.05833 0.10695 0.05972 0.1088 0.06146 0.11019 C 0.06337 0.1125 0.0658 0.11389 0.06788 0.11597 C 0.06944 0.11759 0.07083 0.11968 0.07239 0.12107 C 0.08281 0.13148 0.07448 0.12292 0.08351 0.12986 C 0.08559 0.13148 0.08767 0.1338 0.08993 0.13542 C 0.10364 0.1456 0.09479 0.13773 0.10781 0.14514 C 0.11094 0.14699 0.11406 0.15047 0.11736 0.15139 L 0.14253 0.15787 C 0.14479 0.1588 0.1467 0.16019 0.14913 0.16088 C 0.21111 0.17107 0.19809 0.17084 0.23177 0.17014 L 0.24757 0.16597 L 0.25278 0.16435 C 0.25434 0.16389 0.25642 0.16389 0.25798 0.16297 C 0.26042 0.16134 0.26285 0.16042 0.2651 0.15972 C 0.26857 0.15834 0.27222 0.15834 0.27569 0.15672 C 0.27812 0.15579 0.28021 0.15463 0.28281 0.15347 C 0.29844 0.14398 0.28854 0.14746 0.29913 0.14468 C 0.30087 0.14329 0.3026 0.1419 0.30451 0.14097 C 0.30607 0.14028 0.30798 0.14028 0.30972 0.13959 C 0.31215 0.13866 0.31458 0.1375 0.31684 0.13611 C 0.31875 0.13519 0.32066 0.13403 0.32239 0.13264 C 0.3243 0.13079 0.32535 0.12801 0.32795 0.12662 C 0.32951 0.1257 0.33142 0.1257 0.33316 0.125 C 0.33455 0.12315 0.33559 0.1206 0.33732 0.11898 C 0.33871 0.11783 0.3408 0.11783 0.34253 0.11759 C 0.35642 0.11111 0.33993 0.11621 0.3533 0.1125 C 0.36059 0.09097 0.34896 0.12107 0.36094 0.10232 C 0.3625 0.1 0.36215 0.0963 0.36337 0.09352 C 0.3658 0.08912 0.36875 0.08542 0.37135 0.08148 C 0.37274 0.0794 0.37361 0.07639 0.37535 0.07523 L 0.3809 0.07153 C 0.38576 0.06412 0.38368 0.06759 0.38698 0.06111 L 0.38698 0.06134 L 0.38715 0.05903 " pathEditMode="relative" rAng="420000" ptsTypes="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97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-0.03021 0.08912 C -0.03698 0.10787 -0.04063 0.13588 -0.04063 0.16505 C -0.04063 0.19838 -0.03698 0.225 -0.03021 0.24375 L -0.00018 0.3331 " pathEditMode="relative" rAng="5400000" ptsTypes="AAA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1666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10000" y="2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09688 -0.03102 C -0.11736 -0.03819 -0.14601 -0.03704 -0.17448 -0.02824 C -0.20695 -0.01829 -0.2316 -0.00324 -0.24757 0.01528 L -0.32483 0.1 " pathEditMode="relative" rAng="10020000" ptsTypes="AAA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111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10000" y="2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16 0.05902 L 0.27448 -0.03565 C 0.25087 -0.0588 0.21754 -0.06783 0.18299 -0.06389 C 0.14393 -0.0588 0.1132 -0.0426 0.09254 -0.01505 L -0.00573 0.10486 " pathEditMode="relative" rAng="21300000" ptsTypes="AAA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-50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33287 L 0.02968 0.24352 C 0.03646 0.22477 0.0401 0.19676 0.0401 0.1676 C 0.0401 0.13426 0.03646 0.10764 0.02968 0.08889 L -0.00035 -0.00046 " pathEditMode="relative" rAng="16200000" ptsTypes="AAA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97 0.05208 L -0.25017 0.05903 C -0.23194 0.06088 -0.20364 0.05671 -0.17656 0.04838 C -0.14479 0.03866 -0.12031 0.02685 -0.10295 0.01366 L -0.02343 -0.04583 " pathEditMode="relative" rAng="20820000" ptsTypes="AAAAA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266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04653 L -0.03923 -0.06505 C -0.05069 -0.08866 -0.07031 -0.1206 -0.09201 -0.15185 C -0.11753 -0.1875 -0.13871 -0.21435 -0.15538 -0.23125 L -0.23507 -0.31204 " pathEditMode="relative" rAng="13620000" ptsTypes="AAAAA">
                                      <p:cBhvr>
                                        <p:cTn id="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1895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10000" y="2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 -0.29537 L -0.17466 -0.18263 C -0.16372 -0.15879 -0.14271 -0.12963 -0.11875 -0.10324 C -0.09098 -0.07384 -0.06684 -0.05393 -0.0467 -0.04467 L 0.04757 0.00278 " pathEditMode="relative" rAng="2340000" ptsTypes="AAAAA">
                                      <p:cBhvr>
                                        <p:cTn id="1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1710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13697 -0.00949 C 0.16701 -0.00972 0.19461 -0.0294 0.21354 -0.05995 C 0.23524 -0.09468 0.24236 -0.1338 0.23576 -0.17407 L 0.2151 -0.35417 " pathEditMode="relative" rAng="18540000" ptsTypes="AAAAA">
                                      <p:cBhvr>
                                        <p:cTn id="1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10000" y="2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8 -0.30301 L 0.2368 -0.30301 C 0.21944 -0.3037 0.20173 -0.31065 0.18489 -0.30532 C 0.11962 -0.28472 0.07569 -0.26342 0.03142 -0.20301 C 0.01719 -0.18356 0.00642 -0.15995 -0.00608 -0.13865 C -0.00972 -0.11643 -0.0125 -0.09398 -0.01684 -0.07199 C -0.02153 -0.04791 -0.02778 -0.02453 -0.03299 -0.00046 C -0.03438 0.00648 -0.03646 0.02084 -0.03646 0.02084 L -0.0382 0.02084 L -0.04358 0.03056 L -0.04531 0.03056 " pathEditMode="relative" ptsTypes="AAAAAAAAAAA">
                                      <p:cBhvr>
                                        <p:cTn id="1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25758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5758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36581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5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131688" y="2255579"/>
            <a:ext cx="1886409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749896"/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Другие</a:t>
            </a:r>
          </a:p>
          <a:p>
            <a:pPr algn="ctr"/>
            <a:r>
              <a:rPr lang="ru-RU" altLang="ru-RU" sz="4000" dirty="0"/>
              <a:t>версии?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8876" y="6148010"/>
            <a:ext cx="2133600" cy="476250"/>
          </a:xfrm>
        </p:spPr>
        <p:txBody>
          <a:bodyPr/>
          <a:lstStyle/>
          <a:p>
            <a:pPr>
              <a:defRPr/>
            </a:pPr>
            <a:fld id="{4C899338-F5A0-4FD2-9F0D-9FB1D7D3A23E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31688" y="2005953"/>
            <a:ext cx="1886409" cy="25545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749896"/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Кто </a:t>
            </a:r>
          </a:p>
          <a:p>
            <a:pPr algn="ctr"/>
            <a:r>
              <a:rPr lang="ru-RU" altLang="ru-RU" sz="4000" dirty="0"/>
              <a:t>автор </a:t>
            </a:r>
          </a:p>
          <a:p>
            <a:pPr algn="ctr"/>
            <a:r>
              <a:rPr lang="ru-RU" altLang="ru-RU" sz="4000" dirty="0"/>
              <a:t>этой </a:t>
            </a:r>
          </a:p>
          <a:p>
            <a:pPr algn="ctr"/>
            <a:r>
              <a:rPr lang="ru-RU" altLang="ru-RU" sz="4000" dirty="0"/>
              <a:t>книги?</a:t>
            </a:r>
            <a:endParaRPr lang="ru-RU" altLang="ru-RU" dirty="0"/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07" y="194068"/>
            <a:ext cx="1020725" cy="1612746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37" y="153828"/>
            <a:ext cx="1031203" cy="1618988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48" y="217813"/>
            <a:ext cx="1231816" cy="1592122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4" y="216450"/>
            <a:ext cx="1090872" cy="17111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4" y="2118952"/>
            <a:ext cx="2861555" cy="4585383"/>
          </a:xfrm>
          <a:prstGeom prst="rect">
            <a:avLst/>
          </a:prstGeom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2400165"/>
            <a:ext cx="1090170" cy="14281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0" y="4883930"/>
            <a:ext cx="1217418" cy="13612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03106"/>
            <a:ext cx="1434847" cy="14348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10" y="5010266"/>
            <a:ext cx="1266798" cy="17668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37" y="4613834"/>
            <a:ext cx="1349663" cy="1700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47864" y="1990041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Айзек  Азимов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08304" y="200595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Станислав </a:t>
            </a:r>
            <a:r>
              <a:rPr lang="ru-RU" dirty="0" err="1"/>
              <a:t>Лем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360522" y="435447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Рэй</a:t>
            </a:r>
            <a:r>
              <a:rPr lang="ru-RU" dirty="0"/>
              <a:t>  </a:t>
            </a:r>
            <a:r>
              <a:rPr lang="ru-RU" dirty="0" err="1"/>
              <a:t>Бредбери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249098" y="4632224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Герберт Уэллс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54609" y="4225964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Александр Беляев</a:t>
            </a:r>
          </a:p>
        </p:txBody>
      </p:sp>
      <p:pic>
        <p:nvPicPr>
          <p:cNvPr id="24" name="Рисунок 2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067"/>
            <a:ext cx="1029321" cy="164939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9" y="2134403"/>
            <a:ext cx="2862609" cy="4587072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133863" y="2929282"/>
            <a:ext cx="1886409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749896"/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/>
              <a:t>Верно!</a:t>
            </a:r>
            <a:endParaRPr lang="ru-RU" altLang="ru-RU" dirty="0"/>
          </a:p>
        </p:txBody>
      </p:sp>
      <p:pic>
        <p:nvPicPr>
          <p:cNvPr id="3" name="11 - Eruption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1390" y="3218688"/>
            <a:ext cx="609600" cy="609600"/>
          </a:xfrm>
          <a:prstGeom prst="rect">
            <a:avLst/>
          </a:prstGeom>
        </p:spPr>
      </p:pic>
      <p:sp>
        <p:nvSpPr>
          <p:cNvPr id="27" name="AutoShape 4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85225" y="6497638"/>
            <a:ext cx="358775" cy="36036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30" name="5-конечная звезда 29"/>
          <p:cNvSpPr/>
          <p:nvPr/>
        </p:nvSpPr>
        <p:spPr bwMode="auto">
          <a:xfrm>
            <a:off x="8810571" y="5557501"/>
            <a:ext cx="239750" cy="255766"/>
          </a:xfrm>
          <a:prstGeom prst="star5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11 - Eruption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26190" y="4348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520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2121" numSld="5">
                <p:cTn id="9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2121" numSld="5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" grpId="0" animBg="1"/>
      <p:bldP spid="5" grpId="1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4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|1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4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1.5"/>
</p:tagLst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3184</TotalTime>
  <Words>1013</Words>
  <Application>Microsoft Office PowerPoint</Application>
  <PresentationFormat>Экран (4:3)</PresentationFormat>
  <Paragraphs>397</Paragraphs>
  <Slides>28</Slides>
  <Notes>8</Notes>
  <HiddenSlides>0</HiddenSlides>
  <MMClips>25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Tahoma</vt:lpstr>
      <vt:lpstr>Wingdings</vt:lpstr>
      <vt:lpstr>Океан</vt:lpstr>
      <vt:lpstr>Фантасты и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кинематографе элементы фантастики встречаются в  самых разных жанрах,  не всегда похожих на  произведения классической научной фантастики. Среди этих жанров нет «хороших» или «плохих» -  они просто разные</vt:lpstr>
      <vt:lpstr>Научная фантастика</vt:lpstr>
      <vt:lpstr>Научная фантастика</vt:lpstr>
      <vt:lpstr>Научная фантастика</vt:lpstr>
      <vt:lpstr>Научная фантастика</vt:lpstr>
      <vt:lpstr>Ненаучная фантастика</vt:lpstr>
      <vt:lpstr>Ненаучная фантастика</vt:lpstr>
      <vt:lpstr>Ненаучная фантастика</vt:lpstr>
      <vt:lpstr>Ненаучная фантастика</vt:lpstr>
      <vt:lpstr>Фэнтези</vt:lpstr>
      <vt:lpstr>Фильм-комикс</vt:lpstr>
      <vt:lpstr>Фантастические притчи</vt:lpstr>
      <vt:lpstr>Презентация PowerPoint</vt:lpstr>
      <vt:lpstr>Мы любим фантастику!</vt:lpstr>
    </vt:vector>
  </TitlesOfParts>
  <Company>Лос Анжелес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Проба</dc:title>
  <dc:creator>Перри Мейсон</dc:creator>
  <cp:lastModifiedBy>Ксения Дмитриевна К.Д. Суханова</cp:lastModifiedBy>
  <cp:revision>243</cp:revision>
  <dcterms:created xsi:type="dcterms:W3CDTF">2019-05-08T17:34:49Z</dcterms:created>
  <dcterms:modified xsi:type="dcterms:W3CDTF">2020-02-25T12:46:00Z</dcterms:modified>
</cp:coreProperties>
</file>