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6" r:id="rId3"/>
    <p:sldId id="257" r:id="rId4"/>
    <p:sldId id="258" r:id="rId5"/>
    <p:sldId id="259" r:id="rId6"/>
    <p:sldId id="261" r:id="rId7"/>
    <p:sldId id="263" r:id="rId8"/>
    <p:sldId id="264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33CC"/>
    <a:srgbClr val="0082DA"/>
    <a:srgbClr val="3366CC"/>
    <a:srgbClr val="0099FF"/>
    <a:srgbClr val="33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5FE00-82C3-42DC-ABD6-BCF57E5BE797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3628C-7EB3-41FE-918C-C652FF3DB6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5831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A28D-983C-4F71-9309-9269A0A365F1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F597-9B4B-4100-B673-F16DAEA466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A28D-983C-4F71-9309-9269A0A365F1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F597-9B4B-4100-B673-F16DAEA46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A28D-983C-4F71-9309-9269A0A365F1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F597-9B4B-4100-B673-F16DAEA46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A28D-983C-4F71-9309-9269A0A365F1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F597-9B4B-4100-B673-F16DAEA466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A28D-983C-4F71-9309-9269A0A365F1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F597-9B4B-4100-B673-F16DAEA46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A28D-983C-4F71-9309-9269A0A365F1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F597-9B4B-4100-B673-F16DAEA466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A28D-983C-4F71-9309-9269A0A365F1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F597-9B4B-4100-B673-F16DAEA466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A28D-983C-4F71-9309-9269A0A365F1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F597-9B4B-4100-B673-F16DAEA46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A28D-983C-4F71-9309-9269A0A365F1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F597-9B4B-4100-B673-F16DAEA46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A28D-983C-4F71-9309-9269A0A365F1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F597-9B4B-4100-B673-F16DAEA46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A28D-983C-4F71-9309-9269A0A365F1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F597-9B4B-4100-B673-F16DAEA466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049A28D-983C-4F71-9309-9269A0A365F1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109F597-9B4B-4100-B673-F16DAEA46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0013-013-Monitoring-osnovnoj-aspekt-stanovlenija-vospitatelnoj-siste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5973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0005-005-Monitoring-vospitanija-eto-sistema-sbora-obrabotki-khranenija-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2414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0007-007-Algoritm-monitoringa-sistemy-vospitatelnoj-raboty-SOSH-19-vygljad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9752" y="1700808"/>
            <a:ext cx="93610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2DA"/>
                </a:solidFill>
              </a:rPr>
              <a:t>898</a:t>
            </a:r>
            <a:endParaRPr lang="ru-RU" sz="3200" b="1" dirty="0">
              <a:solidFill>
                <a:srgbClr val="0082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196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F:\0009-009-TSel-sistemy-vospitatelnoj-raboty-SOSH-19-Produktivnoe-i-organichnoe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16216" y="720387"/>
            <a:ext cx="158417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10685" y="750012"/>
            <a:ext cx="158417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СОШ № 898</a:t>
            </a:r>
            <a:endParaRPr lang="ru-RU" b="1" u="sng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2132856"/>
            <a:ext cx="172819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tx1"/>
                </a:solidFill>
              </a:rPr>
              <a:t>СОШ № 898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789040"/>
            <a:ext cx="6480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898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3356992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СОШ № 898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4869160"/>
            <a:ext cx="122413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tx1"/>
                </a:solidFill>
                <a:cs typeface="Times New Roman" pitchFamily="18" charset="0"/>
              </a:rPr>
              <a:t>СОШ № 898</a:t>
            </a:r>
            <a:endParaRPr lang="ru-RU" sz="1400" b="1" u="sng" dirty="0"/>
          </a:p>
        </p:txBody>
      </p:sp>
    </p:spTree>
    <p:extLst>
      <p:ext uri="{BB962C8B-B14F-4D97-AF65-F5344CB8AC3E}">
        <p14:creationId xmlns:p14="http://schemas.microsoft.com/office/powerpoint/2010/main" xmlns="" val="2133221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0006-006-TSel-monitoringa-sistemy-vospitatelnoj-raboty-SOSH-19-opredele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32040" y="1196752"/>
            <a:ext cx="151216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№ 898:</a:t>
            </a:r>
            <a:endParaRPr lang="ru-RU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3284984"/>
            <a:ext cx="144016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СОШ № 898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916832"/>
            <a:ext cx="172819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СОШ № 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898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823925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0010-010-Psikhologicheskoe-soprovozhdenie-uchebno-vospitatelnogo-protsessa-v-SO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27784" y="1196752"/>
            <a:ext cx="136815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66FF"/>
                </a:solidFill>
                <a:cs typeface="Times New Roman" pitchFamily="18" charset="0"/>
              </a:rPr>
              <a:t>СОШ № 898</a:t>
            </a:r>
            <a:endParaRPr lang="ru-RU" sz="16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519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0012-012-Monitoring-vospitatelnoj-dejatelnosti-SOSH-19-v-ramkakh-siste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259632" y="1772816"/>
            <a:ext cx="1080120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Aharoni" pitchFamily="2" charset="-79"/>
              </a:rPr>
              <a:t>№ 898</a:t>
            </a:r>
            <a:endParaRPr lang="ru-RU" sz="2000" b="1" dirty="0">
              <a:solidFill>
                <a:srgbClr val="0033CC"/>
              </a:solidFill>
              <a:latin typeface="Times New Roman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7761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0021-021-Proekt-reshenija-pedsov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48680"/>
            <a:ext cx="741682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6278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0011-011-Aspekty-i-diagnosticheskie-sredstva-monitoringa-vospitatelno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635896" y="1700808"/>
            <a:ext cx="1800200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244861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66</TotalTime>
  <Words>29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Ильдар</dc:creator>
  <cp:lastModifiedBy>PC</cp:lastModifiedBy>
  <cp:revision>12</cp:revision>
  <dcterms:created xsi:type="dcterms:W3CDTF">2013-01-09T18:36:13Z</dcterms:created>
  <dcterms:modified xsi:type="dcterms:W3CDTF">2013-02-26T13:31:14Z</dcterms:modified>
</cp:coreProperties>
</file>