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5" r:id="rId3"/>
    <p:sldId id="268" r:id="rId4"/>
    <p:sldId id="260" r:id="rId5"/>
    <p:sldId id="261" r:id="rId6"/>
    <p:sldId id="286" r:id="rId7"/>
    <p:sldId id="262" r:id="rId8"/>
    <p:sldId id="269" r:id="rId9"/>
    <p:sldId id="264" r:id="rId10"/>
    <p:sldId id="263" r:id="rId11"/>
    <p:sldId id="284" r:id="rId12"/>
    <p:sldId id="265" r:id="rId13"/>
    <p:sldId id="281" r:id="rId14"/>
    <p:sldId id="282" r:id="rId15"/>
    <p:sldId id="272" r:id="rId16"/>
    <p:sldId id="266" r:id="rId17"/>
    <p:sldId id="273" r:id="rId18"/>
    <p:sldId id="274" r:id="rId19"/>
    <p:sldId id="275" r:id="rId20"/>
    <p:sldId id="276" r:id="rId21"/>
    <p:sldId id="283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BFBF0F"/>
    <a:srgbClr val="44BF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BB5125-BB8A-4EA3-90F0-63F238831139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25998B-76A9-4456-B4C3-2F05E184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VI_4868,%20&#1085;&#1072;&#1089;&#1090;&#1103;.MOV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2014-20113\&#1088;&#1072;&#1073;&#1086;&#1090;&#1072;%20&#1074;%20&#1086;&#1082;&#1090;&#1103;&#1073;&#1088;&#1077;%202014\&#1056;&#1072;&#1081;&#1086;&#1085;&#1085;&#1099;&#1081;%20&#1089;&#1072;&#1084;&#1080;&#1085;&#1072;&#1088;%2019%20&#1085;&#1086;&#1103;&#1073;&#1088;&#1103;%202014\MVI_4868,%20&#1085;&#1072;&#1089;&#1090;&#1103;.MOV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file:///C:\Users\&#1054;&#1083;&#1100;&#1075;&#1072;\Desktop\&#1089;&#1077;&#1084;&#1080;&#1085;&#1072;&#1088;\&#1079;&#1072;&#1075;&#1072;&#1076;&#1082;&#1080;\&#1079;&#1072;&#1103;&#1094;.wma" TargetMode="External"/><Relationship Id="rId7" Type="http://schemas.openxmlformats.org/officeDocument/2006/relationships/image" Target="../media/image39.png"/><Relationship Id="rId2" Type="http://schemas.openxmlformats.org/officeDocument/2006/relationships/audio" Target="file:///C:\Users\&#1054;&#1083;&#1100;&#1075;&#1072;\Desktop\&#1089;&#1077;&#1084;&#1080;&#1085;&#1072;&#1088;\&#1079;&#1072;&#1075;&#1072;&#1076;&#1082;&#1080;\&#1077;&#1078;&#1080;&#1082;.wma" TargetMode="External"/><Relationship Id="rId1" Type="http://schemas.openxmlformats.org/officeDocument/2006/relationships/audio" Target="file:///C:\Users\&#1054;&#1083;&#1100;&#1075;&#1072;\Desktop\&#1089;&#1077;&#1084;&#1080;&#1085;&#1072;&#1088;\&#1079;&#1072;&#1075;&#1072;&#1076;&#1082;&#1080;\&#1084;&#1091;&#1093;&#1086;&#1084;&#1086;&#1088;.wma" TargetMode="Externa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4-20113\&#1088;&#1072;&#1073;&#1086;&#1090;&#1072;%20&#1074;%20&#1086;&#1082;&#1090;&#1103;&#1073;&#1088;&#1077;%202014\&#1056;&#1072;&#1081;&#1086;&#1085;&#1085;&#1099;&#1081;%20&#1089;&#1072;&#1084;&#1080;&#1085;&#1072;&#1088;%2019%20&#1085;&#1086;&#1103;&#1073;&#1088;&#1103;%202014\&#1071;%20&#1089;&#1072;&#1084;&#1072;%20&#1089;&#1086;&#1095;&#1080;&#1085;&#1080;&#1083;&#1072;%20&#1089;&#1082;&#1072;&#1079;&#1082;&#1091;.wma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60649"/>
            <a:ext cx="8458200" cy="15121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ПРОЕКТ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«КАК МЫ ПОПАЛИ В ЗОЛОТУЮ ОСЕНЬ»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229200"/>
            <a:ext cx="8367464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Старшая группа ГБДОУ № 91 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Воспитатели : Турусова О. В.</a:t>
            </a:r>
          </a:p>
          <a:p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Picture 2" descr="http://img-fotki.yandex.ru/get/6512/127074543.44/0_c5873_999ba3d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364088" cy="5304412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« Разноцветные листья»</a:t>
            </a:r>
            <a:endParaRPr lang="ru-RU" sz="2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Ольга\Desktop\проект\DSC003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4" y="1916832"/>
            <a:ext cx="4266764" cy="345638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Ольга\Desktop\проект\DSC003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320071" cy="345638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54868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«Осенняя фантазия»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Ольга\Desktop\проект\IMG_47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32440" cy="5688293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«Что можно сделать из природного 							материала дома?»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Ольга\Desktop\проект\клемазов\IMG_13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422411" cy="331680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Ольга\Desktop\проект\клемазов\IMG_14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068960"/>
            <a:ext cx="4272475" cy="3577669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Консультация для родителей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«Что можно сделать из природного материала»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Ольга\Desktop\проект\IMG_47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56792"/>
            <a:ext cx="7632848" cy="509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Роспись по дереву.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algn="ctr"/>
            <a:r>
              <a:rPr lang="ru-RU" b="1" i="1" dirty="0" err="1" smtClean="0"/>
              <a:t>Чупакабра</a:t>
            </a:r>
            <a:endParaRPr lang="ru-RU" b="1" i="1" dirty="0"/>
          </a:p>
        </p:txBody>
      </p:sp>
      <p:pic>
        <p:nvPicPr>
          <p:cNvPr id="3075" name="Picture 3" descr="C:\Users\Ольга\Desktop\проект\IMG_4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36780"/>
            <a:ext cx="7380820" cy="492054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Поделки из природного материала.</a:t>
            </a:r>
            <a:endParaRPr lang="ru-RU" sz="2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«Карета со слоном»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«На лесной опушке»</a:t>
            </a:r>
            <a:endParaRPr lang="ru-RU" b="1" dirty="0"/>
          </a:p>
        </p:txBody>
      </p:sp>
      <p:pic>
        <p:nvPicPr>
          <p:cNvPr id="1026" name="Picture 2" descr="C:\Users\Ольга\Desktop\проект\DSC0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1764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Ольга\Desktop\проект\IMG_4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37517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666328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Аппликации из листьев</a:t>
            </a:r>
            <a:endParaRPr lang="ru-RU" sz="2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3935288" cy="2304256"/>
          </a:xfrm>
        </p:spPr>
        <p:txBody>
          <a:bodyPr/>
          <a:lstStyle/>
          <a:p>
            <a:r>
              <a:rPr lang="ru-RU" dirty="0" smtClean="0"/>
              <a:t> «Ежики  и лисичка»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2040" y="1124744"/>
            <a:ext cx="3657600" cy="1684784"/>
          </a:xfrm>
        </p:spPr>
        <p:txBody>
          <a:bodyPr/>
          <a:lstStyle/>
          <a:p>
            <a:pPr lvl="6" algn="ctr"/>
            <a:endParaRPr lang="ru-RU" dirty="0" smtClean="0"/>
          </a:p>
          <a:p>
            <a:pPr algn="ctr"/>
            <a:r>
              <a:rPr lang="ru-RU" dirty="0" smtClean="0"/>
              <a:t> «Дерево»</a:t>
            </a:r>
          </a:p>
          <a:p>
            <a:endParaRPr lang="ru-RU" dirty="0"/>
          </a:p>
        </p:txBody>
      </p:sp>
      <p:pic>
        <p:nvPicPr>
          <p:cNvPr id="4098" name="Picture 2" descr="C:\Users\Ольга\Desktop\проект\DSC02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896544" cy="4037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Ольга\Desktop\проект\DSC0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95232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Образ сказочной жар-птицы.</a:t>
            </a:r>
            <a:endParaRPr lang="ru-RU" sz="2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03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985949"/>
            <a:ext cx="3960440" cy="3348051"/>
          </a:xfrm>
        </p:spPr>
      </p:pic>
      <p:pic>
        <p:nvPicPr>
          <p:cNvPr id="6" name="Содержимое 5" descr="DSC0036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35423" y="1916832"/>
            <a:ext cx="4285049" cy="3417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Ольга\Desktop\проект\DSC00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4165976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Мини-выставка  в детском саду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						и в группе.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Ольга\Desktop\проект\DSC021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168488" cy="396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Ольга\Desktop\проект\DSC021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2636912"/>
            <a:ext cx="4490824" cy="388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«Как красив осенний лес!»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Ольга\Desktop\проект\DSC021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33709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Ольга\Desktop\проект\DSC021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0686" y="818134"/>
            <a:ext cx="4097778" cy="325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7467600" cy="3693024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 </a:t>
            </a:r>
            <a:r>
              <a:rPr lang="ru-RU" b="1" dirty="0" smtClean="0"/>
              <a:t>Проект  представлен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тремя образовательными областями:</a:t>
            </a:r>
          </a:p>
          <a:p>
            <a:r>
              <a:rPr lang="ru-RU" b="1" dirty="0" smtClean="0"/>
              <a:t>«Познавательного  развития»</a:t>
            </a:r>
          </a:p>
          <a:p>
            <a:r>
              <a:rPr lang="ru-RU" b="1" dirty="0" smtClean="0"/>
              <a:t>«Художественно-эстетического развития»</a:t>
            </a:r>
          </a:p>
          <a:p>
            <a:r>
              <a:rPr lang="ru-RU" b="1" dirty="0" smtClean="0"/>
              <a:t>«Речевого развития»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332656"/>
            <a:ext cx="5904656" cy="1938992"/>
          </a:xfrm>
          <a:prstGeom prst="rect">
            <a:avLst/>
          </a:prstGeom>
          <a:ln>
            <a:solidFill>
              <a:srgbClr val="BFBF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«Сохранение уникальности и                                                                                   	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самоценности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детства, как </a:t>
            </a: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важного периода жизни, значимого</a:t>
            </a: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самого по себе, без всяких условий»</a:t>
            </a:r>
          </a:p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ФГОСДО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1"/>
            <a:ext cx="8443664" cy="48965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Сегодня мы гуляли в волшебном  осеннем лесу.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деревья стали жёлтыми, начинался листопад .Везде лежали шишки и жёлуди. Белки прыгали по деревьям, искали шишки с друзьями, собирали запасы на зиму.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Вдруг мы увидели карету со слоном. Она ехала домой в свою сказку.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Мимо нас пробежали ёжики, они пытались собрать облепиху. Прыгали зайчики. Зайцы засмотрелись на облепиху и не заметили волка. Волк стал за ними гоняться. Зайчики ускакали, догнали  сказочную карету и спрятались в неё. Волк их не поймал.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лесу наступила тишина.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Прилетела жар птица, угостила всех осенними дарами.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58200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hlinkClick r:id="rId3" action="ppaction://hlinkfile"/>
              </a:rPr>
              <a:t>Сказка « Сказочное путешествие в лес»</a:t>
            </a:r>
          </a:p>
          <a:p>
            <a:pPr algn="ctr"/>
            <a:endParaRPr lang="ru-RU" dirty="0">
              <a:hlinkClick r:id="rId3" action="ppaction://hlinkfile"/>
            </a:endParaRPr>
          </a:p>
        </p:txBody>
      </p:sp>
      <p:pic>
        <p:nvPicPr>
          <p:cNvPr id="5" name="MVI_4868, настя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Наша сказочная история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Ольга\Desktop\проект\IMG_47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Front"/>
            <a:lightRig rig="threePt" dir="t"/>
          </a:scene3d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Загадки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0"/>
            <a:ext cx="2304256" cy="6669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800" dirty="0" smtClean="0"/>
              <a:t>1.Растёт в лесу, на ножке со шляпкой ,на шляпке белые кружочки, его нельзя кушать.</a:t>
            </a:r>
          </a:p>
          <a:p>
            <a:r>
              <a:rPr lang="ru-RU" sz="1800" dirty="0" smtClean="0"/>
              <a:t> Что это ?</a:t>
            </a:r>
          </a:p>
          <a:p>
            <a:r>
              <a:rPr lang="ru-RU" sz="1800" dirty="0" smtClean="0"/>
              <a:t>2.Это колючее животное, умеет превращаться в клубок,  и ловит мышек, засыпает на зиму. </a:t>
            </a:r>
          </a:p>
          <a:p>
            <a:r>
              <a:rPr lang="ru-RU" sz="1800" dirty="0" smtClean="0"/>
              <a:t>Кто это?</a:t>
            </a:r>
          </a:p>
          <a:p>
            <a:r>
              <a:rPr lang="ru-RU" sz="1800" dirty="0" smtClean="0"/>
              <a:t>3.Ушастый зверь, с маленьким хвостиком, умеет высоко прыгать, боится волков , не спит зимой.</a:t>
            </a:r>
          </a:p>
          <a:p>
            <a:r>
              <a:rPr lang="ru-RU" sz="1800" dirty="0" smtClean="0"/>
              <a:t> Кто это?</a:t>
            </a:r>
            <a:endParaRPr lang="ru-RU" sz="1800" dirty="0"/>
          </a:p>
        </p:txBody>
      </p:sp>
      <p:pic>
        <p:nvPicPr>
          <p:cNvPr id="2050" name="Picture 2" descr="C:\Users\Ольга\Desktop\осень\2 ytltk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6192" y="628700"/>
            <a:ext cx="6134000" cy="5032548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мухомо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ежик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аяц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мухомо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ежик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заяц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7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30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3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приключение  </a:t>
            </a:r>
            <a:r>
              <a:rPr lang="ru-RU" sz="2700" b="1" dirty="0" err="1" smtClean="0">
                <a:solidFill>
                  <a:schemeClr val="accent3">
                    <a:lumMod val="75000"/>
                  </a:schemeClr>
                </a:solidFill>
              </a:rPr>
              <a:t>чупакабры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568952" cy="424847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	 </a:t>
            </a:r>
            <a:r>
              <a:rPr lang="ru-RU" sz="1600" dirty="0" smtClean="0"/>
              <a:t>В осеннем лесу жила </a:t>
            </a:r>
            <a:r>
              <a:rPr lang="ru-RU" sz="1600" dirty="0" err="1" smtClean="0"/>
              <a:t>Чупакабра.У</a:t>
            </a:r>
            <a:r>
              <a:rPr lang="ru-RU" sz="1600" dirty="0" smtClean="0"/>
              <a:t> неё были папа им мама  Она была девочкой. Она играла со своими братьями и сёстрами, и ей было очень весело. Иногда уходила в лес  на охоту с папой и мамой.  Они возвращались и ели добычу на ужин.</a:t>
            </a:r>
          </a:p>
          <a:p>
            <a:pPr>
              <a:buNone/>
            </a:pPr>
            <a:r>
              <a:rPr lang="ru-RU" sz="1600" dirty="0" smtClean="0"/>
              <a:t>	 	Однажды, после ужина,  </a:t>
            </a:r>
            <a:r>
              <a:rPr lang="ru-RU" sz="1600" dirty="0" err="1" smtClean="0"/>
              <a:t>Чупакабра</a:t>
            </a:r>
            <a:r>
              <a:rPr lang="ru-RU" sz="1600" dirty="0" smtClean="0"/>
              <a:t> нашла лисёнка и сказала: «Что ты  плачешь, лисёнок?»Лисёнок ответил : «Я потерялся и на могу найти свою маму». Она спросила : «Как она выглядит?». «Как я , только больше».-ответил лисёнок. «Тогда пойдём к моим родителям они помогут тебе найтись». Они пришли и </a:t>
            </a:r>
            <a:r>
              <a:rPr lang="ru-RU" sz="1600" dirty="0" err="1" smtClean="0"/>
              <a:t>Чукабабра</a:t>
            </a:r>
            <a:r>
              <a:rPr lang="ru-RU" sz="1600" dirty="0" smtClean="0"/>
              <a:t> спросила  : «Давайте пойдём искать маму лисёнка». И они все вместе пошли искать  её маму  в лесу.  На опушке леса у грибочков искала своего малыша. Лисёнок сказал : «Вот моя мама!  Я побегу к ней, идите обратно». И закричал : «Мама, привет! Меня нашли в другом месте». Мама оглянулась и спросила : «Где ты был сыночек мой». Он ответил : « Я был на краю леса.» И она сказала : «Давайте  пойдём искать еду». И мама ответила : «Давай!»</a:t>
            </a:r>
            <a:endParaRPr lang="ru-RU" sz="1600" dirty="0"/>
          </a:p>
        </p:txBody>
      </p:sp>
      <p:pic>
        <p:nvPicPr>
          <p:cNvPr id="4" name="Picture 3" descr="C:\Users\Ольга\Desktop\проект\IMG_4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33056"/>
            <a:ext cx="4880264" cy="29249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Я сама сочинила сказку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11.privet.ru/lr/082733d53a5a307590d3baeed1d4cd4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8097" cy="685800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3140968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43192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Цель: </a:t>
            </a:r>
            <a:r>
              <a:rPr lang="ru-RU" sz="23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развитие познавательного интереса, 	стремления отражать свои впечатления в 	разных  видах художественной деятельности.</a:t>
            </a:r>
            <a:br>
              <a:rPr lang="ru-RU" sz="23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</a:br>
            <a:endParaRPr lang="ru-RU" sz="23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</a:p>
          <a:p>
            <a:pPr>
              <a:buNone/>
            </a:pPr>
            <a:r>
              <a:rPr lang="ru-RU" sz="2400" b="1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sz="2400" b="1" dirty="0" smtClean="0"/>
              <a:t> </a:t>
            </a:r>
            <a:r>
              <a:rPr lang="ru-RU" dirty="0" smtClean="0"/>
              <a:t>с</a:t>
            </a:r>
            <a:r>
              <a:rPr lang="ru-RU" sz="2400" dirty="0" smtClean="0"/>
              <a:t>оздание условий для развития познавательных и творческих способностей детей;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sz="2400" dirty="0" smtClean="0"/>
              <a:t> стимулирование у детей эмоционального отклика к красоте и разнообразии осеннего леса;</a:t>
            </a:r>
          </a:p>
          <a:p>
            <a:pPr>
              <a:buNone/>
            </a:pPr>
            <a:r>
              <a:rPr lang="ru-RU" sz="2400" dirty="0" smtClean="0"/>
              <a:t>- побуждение интереса к отражению своих впечатлений в художественно-эстетической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И. А. Бунин  «Листопад»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3262064" cy="11521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Иван Алексеевич Бунин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Картинка 17 из 29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131815" cy="402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5037317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«Золотая осень»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3657600" cy="52634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Иван Иванович Шишкин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908720"/>
            <a:ext cx="3657600" cy="52634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   Исаак Ильич Левитан</a:t>
            </a:r>
            <a:endParaRPr lang="ru-RU" b="1" i="1" dirty="0"/>
          </a:p>
        </p:txBody>
      </p:sp>
      <p:pic>
        <p:nvPicPr>
          <p:cNvPr id="1026" name="Picture 2" descr="C:\Users\Ольга\Desktop\осень\Шишкин золотая о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81" y="2060848"/>
            <a:ext cx="4366711" cy="3960440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hardEdge"/>
            <a:contourClr>
              <a:srgbClr val="C0C0C0"/>
            </a:contourClr>
          </a:sp3d>
        </p:spPr>
      </p:pic>
      <p:pic>
        <p:nvPicPr>
          <p:cNvPr id="1027" name="Picture 3" descr="C:\Users\Ольга\Desktop\осень\400px-Levitan_Zolotaya_O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245396" cy="3960440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hardEdg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6307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Композитор описывает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				осень звуками.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Антонио </a:t>
            </a:r>
            <a:r>
              <a:rPr lang="ru-RU" dirty="0" err="1" smtClean="0"/>
              <a:t>Вивальди</a:t>
            </a:r>
            <a:endParaRPr lang="ru-RU" dirty="0"/>
          </a:p>
        </p:txBody>
      </p:sp>
      <p:pic>
        <p:nvPicPr>
          <p:cNvPr id="19458" name="Picture 2" descr="http://www.525ds.ru/foto/vival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76" y="2132855"/>
            <a:ext cx="3634951" cy="43373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6" name="Picture 2" descr="C:\Users\Ольга\Pictures\025b0af8aeb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1858736"/>
            <a:ext cx="4157860" cy="4549680"/>
          </a:xfrm>
          <a:prstGeom prst="roundRect">
            <a:avLst>
              <a:gd name="adj" fmla="val 16667"/>
            </a:avLst>
          </a:prstGeom>
          <a:ln w="190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Какие сказки В. </a:t>
            </a:r>
            <a:r>
              <a:rPr lang="ru-RU" sz="2700" b="1" dirty="0" err="1" smtClean="0">
                <a:solidFill>
                  <a:schemeClr val="accent3">
                    <a:lumMod val="75000"/>
                  </a:schemeClr>
                </a:solidFill>
              </a:rPr>
              <a:t>Сутеев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  написал про осень?</a:t>
            </a:r>
            <a:endParaRPr lang="ru-RU" sz="2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3657600" cy="4572000"/>
          </a:xfrm>
        </p:spPr>
        <p:txBody>
          <a:bodyPr/>
          <a:lstStyle/>
          <a:p>
            <a:pPr algn="ctr"/>
            <a:r>
              <a:rPr lang="ru-RU" dirty="0" smtClean="0"/>
              <a:t>«Мешок яблок»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484784"/>
            <a:ext cx="3657600" cy="820688"/>
          </a:xfrm>
        </p:spPr>
        <p:txBody>
          <a:bodyPr/>
          <a:lstStyle/>
          <a:p>
            <a:pPr algn="ctr"/>
            <a:r>
              <a:rPr lang="ru-RU" dirty="0" smtClean="0"/>
              <a:t> «Яблоко»</a:t>
            </a:r>
            <a:endParaRPr lang="ru-RU" dirty="0"/>
          </a:p>
        </p:txBody>
      </p:sp>
      <p:pic>
        <p:nvPicPr>
          <p:cNvPr id="2050" name="Picture 2" descr="F:\осень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552618" cy="2446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1" name="Picture 3" descr="F:\осень\яб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6010"/>
            <a:ext cx="3744416" cy="4562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5212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Пословицы, поговорки, осенние приметы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412" name="Picture 4" descr="http://900igr.net/datas/okruzhajuschij-mir/Vremena-goda-dlja-detej/0007-007-Primety-os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605605" cy="295232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414" name="Picture 6" descr="http://www.poetryclub.com.ua/upload/poem_all/003654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2924943" cy="263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http://900igr.net/datai/okruzhajuschij-mir/Vremena-goda-dlja-detej/0008-014-Gljadja-na-kartinki-vspomni-i-nazovi-primety-os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3096344" cy="2240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2" name="Picture 14" descr="http://data11.gallery.ru/albums/gallery/201015-cf266-44242003-m750x740-ud76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3456384" cy="301606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«Как показать, что лес волшебный»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(техника «отпечатки осенних листьев»)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Ольга\Desktop\проект\DSC003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508787"/>
            <a:ext cx="3816424" cy="508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C:\Users\Ольга\Desktop\проект\DSC003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60782"/>
            <a:ext cx="3844522" cy="512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3436</TotalTime>
  <Words>251</Words>
  <Application>Microsoft Office PowerPoint</Application>
  <PresentationFormat>Экран (4:3)</PresentationFormat>
  <Paragraphs>64</Paragraphs>
  <Slides>24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 ПРОЕКТ  «КАК МЫ ПОПАЛИ В ЗОЛОТУЮ ОСЕНЬ» </vt:lpstr>
      <vt:lpstr>Слайд 2</vt:lpstr>
      <vt:lpstr>Цель: развитие познавательного интереса,  стремления отражать свои впечатления в  разных  видах художественной деятельности. </vt:lpstr>
      <vt:lpstr>  И. А. Бунин  «Листопад»</vt:lpstr>
      <vt:lpstr> «Золотая осень»</vt:lpstr>
      <vt:lpstr> Композитор описывает      осень звуками.</vt:lpstr>
      <vt:lpstr>  Какие сказки В. Сутеев  написал про осень?</vt:lpstr>
      <vt:lpstr>Пословицы, поговорки, осенние приметы.</vt:lpstr>
      <vt:lpstr> «Как показать, что лес волшебный» (техника «отпечатки осенних листьев»)</vt:lpstr>
      <vt:lpstr> « Разноцветные листья»</vt:lpstr>
      <vt:lpstr> «Осенняя фантазия»</vt:lpstr>
      <vt:lpstr> «Что можно сделать из природного        материала дома?»</vt:lpstr>
      <vt:lpstr> Консультация для родителей  «Что можно сделать из природного материала»</vt:lpstr>
      <vt:lpstr>        Роспись по дереву.</vt:lpstr>
      <vt:lpstr>Поделки из природного материала.</vt:lpstr>
      <vt:lpstr> Аппликации из листьев</vt:lpstr>
      <vt:lpstr>Образ сказочной жар-птицы.</vt:lpstr>
      <vt:lpstr>Мини-выставка  в детском саду         и в группе.</vt:lpstr>
      <vt:lpstr> «Как красив осенний лес!»</vt:lpstr>
      <vt:lpstr>Сегодня мы гуляли в волшебном  осеннем лесу.  Все деревья стали жёлтыми, начинался листопад .Везде лежали шишки и жёлуди. Белки прыгали по деревьям, искали шишки с друзьями, собирали запасы на зиму.  Вдруг мы увидели карету со слоном. Она ехала домой в свою сказку.   Мимо нас пробежали ёжики, они пытались собрать облепиху. Прыгали зайчики. Зайцы засмотрелись на облепиху и не заметили волка. Волк стал за ними гоняться. Зайчики ускакали, догнали  сказочную карету и спрятались в неё. Волк их не поймал.  В лесу наступила тишина.   Прилетела жар птица, угостила всех осенними дарами.</vt:lpstr>
      <vt:lpstr>Наша сказочная история</vt:lpstr>
      <vt:lpstr>Загадки</vt:lpstr>
      <vt:lpstr> приключение  чупакабры.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Проект: «Сказки осеннего леса» «Загадки осенней природы»</dc:title>
  <dc:creator>Ольга</dc:creator>
  <cp:lastModifiedBy>Ольга</cp:lastModifiedBy>
  <cp:revision>93</cp:revision>
  <dcterms:created xsi:type="dcterms:W3CDTF">2014-11-10T10:37:34Z</dcterms:created>
  <dcterms:modified xsi:type="dcterms:W3CDTF">2015-03-05T05:38:40Z</dcterms:modified>
</cp:coreProperties>
</file>